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62" r:id="rId4"/>
    <p:sldId id="257" r:id="rId5"/>
    <p:sldId id="258" r:id="rId6"/>
    <p:sldId id="259" r:id="rId7"/>
    <p:sldId id="260" r:id="rId8"/>
    <p:sldId id="26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8" r:id="rId24"/>
    <p:sldId id="284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E8E565-3379-4758-A161-CC3881D81241}" v="11" dt="2022-08-24T06:23:44.0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71" autoAdjust="0"/>
    <p:restoredTop sz="94660"/>
  </p:normalViewPr>
  <p:slideViewPr>
    <p:cSldViewPr snapToGrid="0">
      <p:cViewPr varScale="1">
        <p:scale>
          <a:sx n="99" d="100"/>
          <a:sy n="99" d="100"/>
        </p:scale>
        <p:origin x="78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n Benavides, Richard F" userId="55b31c44-f2f1-4b6d-a29f-fcd397fb7d61" providerId="ADAL" clId="{E6E8E565-3379-4758-A161-CC3881D81241}"/>
    <pc:docChg chg="undo redo custSel addSld delSld modSld">
      <pc:chgData name="Marin Benavides, Richard F" userId="55b31c44-f2f1-4b6d-a29f-fcd397fb7d61" providerId="ADAL" clId="{E6E8E565-3379-4758-A161-CC3881D81241}" dt="2022-08-24T06:25:55.359" v="2225" actId="26606"/>
      <pc:docMkLst>
        <pc:docMk/>
      </pc:docMkLst>
      <pc:sldChg chg="addSp modSp mod setBg">
        <pc:chgData name="Marin Benavides, Richard F" userId="55b31c44-f2f1-4b6d-a29f-fcd397fb7d61" providerId="ADAL" clId="{E6E8E565-3379-4758-A161-CC3881D81241}" dt="2022-08-24T05:27:09.457" v="1736" actId="20577"/>
        <pc:sldMkLst>
          <pc:docMk/>
          <pc:sldMk cId="309820317" sldId="256"/>
        </pc:sldMkLst>
        <pc:spChg chg="mod">
          <ac:chgData name="Marin Benavides, Richard F" userId="55b31c44-f2f1-4b6d-a29f-fcd397fb7d61" providerId="ADAL" clId="{E6E8E565-3379-4758-A161-CC3881D81241}" dt="2022-08-24T05:26:59.701" v="1734" actId="26606"/>
          <ac:spMkLst>
            <pc:docMk/>
            <pc:sldMk cId="309820317" sldId="256"/>
            <ac:spMk id="2" creationId="{59626402-DB24-4676-B485-08D63F1C84FA}"/>
          </ac:spMkLst>
        </pc:spChg>
        <pc:spChg chg="mod">
          <ac:chgData name="Marin Benavides, Richard F" userId="55b31c44-f2f1-4b6d-a29f-fcd397fb7d61" providerId="ADAL" clId="{E6E8E565-3379-4758-A161-CC3881D81241}" dt="2022-08-24T05:27:09.457" v="1736" actId="20577"/>
          <ac:spMkLst>
            <pc:docMk/>
            <pc:sldMk cId="309820317" sldId="256"/>
            <ac:spMk id="3" creationId="{0819607B-FFFD-4145-8EA3-949DBBB2B001}"/>
          </ac:spMkLst>
        </pc:spChg>
        <pc:spChg chg="add">
          <ac:chgData name="Marin Benavides, Richard F" userId="55b31c44-f2f1-4b6d-a29f-fcd397fb7d61" providerId="ADAL" clId="{E6E8E565-3379-4758-A161-CC3881D81241}" dt="2022-08-24T05:26:59.701" v="1734" actId="26606"/>
          <ac:spMkLst>
            <pc:docMk/>
            <pc:sldMk cId="309820317" sldId="256"/>
            <ac:spMk id="8" creationId="{6F5A5072-7B47-4D32-B52A-4EBBF590B8A5}"/>
          </ac:spMkLst>
        </pc:spChg>
        <pc:spChg chg="add">
          <ac:chgData name="Marin Benavides, Richard F" userId="55b31c44-f2f1-4b6d-a29f-fcd397fb7d61" providerId="ADAL" clId="{E6E8E565-3379-4758-A161-CC3881D81241}" dt="2022-08-24T05:26:59.701" v="1734" actId="26606"/>
          <ac:spMkLst>
            <pc:docMk/>
            <pc:sldMk cId="309820317" sldId="256"/>
            <ac:spMk id="10" creationId="{9715DAF0-AE1B-46C9-8A6B-DB2AA05AB91D}"/>
          </ac:spMkLst>
        </pc:spChg>
        <pc:spChg chg="add">
          <ac:chgData name="Marin Benavides, Richard F" userId="55b31c44-f2f1-4b6d-a29f-fcd397fb7d61" providerId="ADAL" clId="{E6E8E565-3379-4758-A161-CC3881D81241}" dt="2022-08-24T05:26:59.701" v="1734" actId="26606"/>
          <ac:spMkLst>
            <pc:docMk/>
            <pc:sldMk cId="309820317" sldId="256"/>
            <ac:spMk id="12" creationId="{6016219D-510E-4184-9090-6D5578A87BD1}"/>
          </ac:spMkLst>
        </pc:spChg>
        <pc:spChg chg="add">
          <ac:chgData name="Marin Benavides, Richard F" userId="55b31c44-f2f1-4b6d-a29f-fcd397fb7d61" providerId="ADAL" clId="{E6E8E565-3379-4758-A161-CC3881D81241}" dt="2022-08-24T05:26:59.701" v="1734" actId="26606"/>
          <ac:spMkLst>
            <pc:docMk/>
            <pc:sldMk cId="309820317" sldId="256"/>
            <ac:spMk id="14" creationId="{AFF4A713-7B75-4B21-90D7-5AB19547C728}"/>
          </ac:spMkLst>
        </pc:spChg>
        <pc:spChg chg="add">
          <ac:chgData name="Marin Benavides, Richard F" userId="55b31c44-f2f1-4b6d-a29f-fcd397fb7d61" providerId="ADAL" clId="{E6E8E565-3379-4758-A161-CC3881D81241}" dt="2022-08-24T05:26:59.701" v="1734" actId="26606"/>
          <ac:spMkLst>
            <pc:docMk/>
            <pc:sldMk cId="309820317" sldId="256"/>
            <ac:spMk id="16" creationId="{DC631C0B-6DA6-4E57-8231-CE32B3434A7E}"/>
          </ac:spMkLst>
        </pc:spChg>
        <pc:spChg chg="add">
          <ac:chgData name="Marin Benavides, Richard F" userId="55b31c44-f2f1-4b6d-a29f-fcd397fb7d61" providerId="ADAL" clId="{E6E8E565-3379-4758-A161-CC3881D81241}" dt="2022-08-24T05:26:59.701" v="1734" actId="26606"/>
          <ac:spMkLst>
            <pc:docMk/>
            <pc:sldMk cId="309820317" sldId="256"/>
            <ac:spMk id="18" creationId="{C29501E6-A978-4A61-9689-9085AF97A53A}"/>
          </ac:spMkLst>
        </pc:spChg>
      </pc:sldChg>
      <pc:sldChg chg="addSp delSp modSp mod setBg">
        <pc:chgData name="Marin Benavides, Richard F" userId="55b31c44-f2f1-4b6d-a29f-fcd397fb7d61" providerId="ADAL" clId="{E6E8E565-3379-4758-A161-CC3881D81241}" dt="2022-08-24T05:32:26.971" v="1789" actId="20577"/>
        <pc:sldMkLst>
          <pc:docMk/>
          <pc:sldMk cId="1142098498" sldId="257"/>
        </pc:sldMkLst>
        <pc:spChg chg="mod">
          <ac:chgData name="Marin Benavides, Richard F" userId="55b31c44-f2f1-4b6d-a29f-fcd397fb7d61" providerId="ADAL" clId="{E6E8E565-3379-4758-A161-CC3881D81241}" dt="2022-08-24T05:29:40.972" v="1752" actId="790"/>
          <ac:spMkLst>
            <pc:docMk/>
            <pc:sldMk cId="1142098498" sldId="257"/>
            <ac:spMk id="2" creationId="{093BB26A-0233-4A16-AC8B-ECD1159C4E8B}"/>
          </ac:spMkLst>
        </pc:spChg>
        <pc:spChg chg="mod ord">
          <ac:chgData name="Marin Benavides, Richard F" userId="55b31c44-f2f1-4b6d-a29f-fcd397fb7d61" providerId="ADAL" clId="{E6E8E565-3379-4758-A161-CC3881D81241}" dt="2022-08-24T05:32:26.971" v="1789" actId="20577"/>
          <ac:spMkLst>
            <pc:docMk/>
            <pc:sldMk cId="1142098498" sldId="257"/>
            <ac:spMk id="5" creationId="{DE18BA68-4910-46C8-841A-A7CA95BAED08}"/>
          </ac:spMkLst>
        </pc:spChg>
        <pc:spChg chg="add del">
          <ac:chgData name="Marin Benavides, Richard F" userId="55b31c44-f2f1-4b6d-a29f-fcd397fb7d61" providerId="ADAL" clId="{E6E8E565-3379-4758-A161-CC3881D81241}" dt="2022-08-24T05:27:56.982" v="1744" actId="26606"/>
          <ac:spMkLst>
            <pc:docMk/>
            <pc:sldMk cId="1142098498" sldId="257"/>
            <ac:spMk id="14" creationId="{B712E947-0734-45F9-9C4F-41114EC3A33E}"/>
          </ac:spMkLst>
        </pc:spChg>
        <pc:spChg chg="add">
          <ac:chgData name="Marin Benavides, Richard F" userId="55b31c44-f2f1-4b6d-a29f-fcd397fb7d61" providerId="ADAL" clId="{E6E8E565-3379-4758-A161-CC3881D81241}" dt="2022-08-24T05:27:56.995" v="1745" actId="26606"/>
          <ac:spMkLst>
            <pc:docMk/>
            <pc:sldMk cId="1142098498" sldId="257"/>
            <ac:spMk id="21" creationId="{B712E947-0734-45F9-9C4F-41114EC3A33E}"/>
          </ac:spMkLst>
        </pc:spChg>
        <pc:spChg chg="add">
          <ac:chgData name="Marin Benavides, Richard F" userId="55b31c44-f2f1-4b6d-a29f-fcd397fb7d61" providerId="ADAL" clId="{E6E8E565-3379-4758-A161-CC3881D81241}" dt="2022-08-24T05:27:56.995" v="1745" actId="26606"/>
          <ac:spMkLst>
            <pc:docMk/>
            <pc:sldMk cId="1142098498" sldId="257"/>
            <ac:spMk id="22" creationId="{5A65989E-BBD5-44D7-AA86-7AFD5D46BBC0}"/>
          </ac:spMkLst>
        </pc:spChg>
        <pc:spChg chg="add">
          <ac:chgData name="Marin Benavides, Richard F" userId="55b31c44-f2f1-4b6d-a29f-fcd397fb7d61" providerId="ADAL" clId="{E6E8E565-3379-4758-A161-CC3881D81241}" dt="2022-08-24T05:27:56.995" v="1745" actId="26606"/>
          <ac:spMkLst>
            <pc:docMk/>
            <pc:sldMk cId="1142098498" sldId="257"/>
            <ac:spMk id="23" creationId="{231A2881-D8D7-4A7D-ACA3-E9F849F853D8}"/>
          </ac:spMkLst>
        </pc:spChg>
        <pc:grpChg chg="add del">
          <ac:chgData name="Marin Benavides, Richard F" userId="55b31c44-f2f1-4b6d-a29f-fcd397fb7d61" providerId="ADAL" clId="{E6E8E565-3379-4758-A161-CC3881D81241}" dt="2022-08-24T05:27:56.982" v="1744" actId="26606"/>
          <ac:grpSpMkLst>
            <pc:docMk/>
            <pc:sldMk cId="1142098498" sldId="257"/>
            <ac:grpSpMk id="16" creationId="{12B3290A-D3BF-4B87-B55B-FD9A98B49727}"/>
          </ac:grpSpMkLst>
        </pc:grpChg>
        <pc:picChg chg="mod ord">
          <ac:chgData name="Marin Benavides, Richard F" userId="55b31c44-f2f1-4b6d-a29f-fcd397fb7d61" providerId="ADAL" clId="{E6E8E565-3379-4758-A161-CC3881D81241}" dt="2022-08-24T05:28:12.912" v="1749" actId="14100"/>
          <ac:picMkLst>
            <pc:docMk/>
            <pc:sldMk cId="1142098498" sldId="257"/>
            <ac:picMk id="7" creationId="{3FA8D2BA-B719-4A23-B0D8-9D76E6387E84}"/>
          </ac:picMkLst>
        </pc:picChg>
        <pc:picChg chg="mod">
          <ac:chgData name="Marin Benavides, Richard F" userId="55b31c44-f2f1-4b6d-a29f-fcd397fb7d61" providerId="ADAL" clId="{E6E8E565-3379-4758-A161-CC3881D81241}" dt="2022-08-24T05:28:06.769" v="1747" actId="1076"/>
          <ac:picMkLst>
            <pc:docMk/>
            <pc:sldMk cId="1142098498" sldId="257"/>
            <ac:picMk id="9" creationId="{B6D4EFFC-D7A9-4721-897A-32CD166DD09D}"/>
          </ac:picMkLst>
        </pc:picChg>
      </pc:sldChg>
      <pc:sldChg chg="addSp modSp mod setBg">
        <pc:chgData name="Marin Benavides, Richard F" userId="55b31c44-f2f1-4b6d-a29f-fcd397fb7d61" providerId="ADAL" clId="{E6E8E565-3379-4758-A161-CC3881D81241}" dt="2022-08-24T05:33:15.446" v="1790" actId="26606"/>
        <pc:sldMkLst>
          <pc:docMk/>
          <pc:sldMk cId="4084660161" sldId="258"/>
        </pc:sldMkLst>
        <pc:spChg chg="mod">
          <ac:chgData name="Marin Benavides, Richard F" userId="55b31c44-f2f1-4b6d-a29f-fcd397fb7d61" providerId="ADAL" clId="{E6E8E565-3379-4758-A161-CC3881D81241}" dt="2022-08-24T05:33:15.446" v="1790" actId="26606"/>
          <ac:spMkLst>
            <pc:docMk/>
            <pc:sldMk cId="4084660161" sldId="258"/>
            <ac:spMk id="5" creationId="{9681365A-602B-4F09-8A21-55DE7CCBD1E3}"/>
          </ac:spMkLst>
        </pc:spChg>
        <pc:spChg chg="add">
          <ac:chgData name="Marin Benavides, Richard F" userId="55b31c44-f2f1-4b6d-a29f-fcd397fb7d61" providerId="ADAL" clId="{E6E8E565-3379-4758-A161-CC3881D81241}" dt="2022-08-24T05:33:15.446" v="1790" actId="26606"/>
          <ac:spMkLst>
            <pc:docMk/>
            <pc:sldMk cId="4084660161" sldId="258"/>
            <ac:spMk id="13" creationId="{A8384FB5-9ADC-4DDC-881B-597D56F5B15D}"/>
          </ac:spMkLst>
        </pc:spChg>
        <pc:spChg chg="add">
          <ac:chgData name="Marin Benavides, Richard F" userId="55b31c44-f2f1-4b6d-a29f-fcd397fb7d61" providerId="ADAL" clId="{E6E8E565-3379-4758-A161-CC3881D81241}" dt="2022-08-24T05:33:15.446" v="1790" actId="26606"/>
          <ac:spMkLst>
            <pc:docMk/>
            <pc:sldMk cId="4084660161" sldId="258"/>
            <ac:spMk id="15" creationId="{91E5A9A7-95C6-4F4F-B00E-C82E07FE62EF}"/>
          </ac:spMkLst>
        </pc:spChg>
        <pc:spChg chg="add">
          <ac:chgData name="Marin Benavides, Richard F" userId="55b31c44-f2f1-4b6d-a29f-fcd397fb7d61" providerId="ADAL" clId="{E6E8E565-3379-4758-A161-CC3881D81241}" dt="2022-08-24T05:33:15.446" v="1790" actId="26606"/>
          <ac:spMkLst>
            <pc:docMk/>
            <pc:sldMk cId="4084660161" sldId="258"/>
            <ac:spMk id="17" creationId="{D07DD2DE-F619-49DD-B5E7-03A290FF4ED1}"/>
          </ac:spMkLst>
        </pc:spChg>
        <pc:spChg chg="add">
          <ac:chgData name="Marin Benavides, Richard F" userId="55b31c44-f2f1-4b6d-a29f-fcd397fb7d61" providerId="ADAL" clId="{E6E8E565-3379-4758-A161-CC3881D81241}" dt="2022-08-24T05:33:15.446" v="1790" actId="26606"/>
          <ac:spMkLst>
            <pc:docMk/>
            <pc:sldMk cId="4084660161" sldId="258"/>
            <ac:spMk id="19" creationId="{85149191-5F60-4A28-AAFF-039F96B0F3EC}"/>
          </ac:spMkLst>
        </pc:spChg>
        <pc:spChg chg="add">
          <ac:chgData name="Marin Benavides, Richard F" userId="55b31c44-f2f1-4b6d-a29f-fcd397fb7d61" providerId="ADAL" clId="{E6E8E565-3379-4758-A161-CC3881D81241}" dt="2022-08-24T05:33:15.446" v="1790" actId="26606"/>
          <ac:spMkLst>
            <pc:docMk/>
            <pc:sldMk cId="4084660161" sldId="258"/>
            <ac:spMk id="21" creationId="{F8260ED5-17F7-4158-B241-D51DD4CF1B7E}"/>
          </ac:spMkLst>
        </pc:spChg>
        <pc:picChg chg="mod">
          <ac:chgData name="Marin Benavides, Richard F" userId="55b31c44-f2f1-4b6d-a29f-fcd397fb7d61" providerId="ADAL" clId="{E6E8E565-3379-4758-A161-CC3881D81241}" dt="2022-08-24T05:33:15.446" v="1790" actId="26606"/>
          <ac:picMkLst>
            <pc:docMk/>
            <pc:sldMk cId="4084660161" sldId="258"/>
            <ac:picMk id="8" creationId="{7086FC34-4B2D-4324-9AC8-1F19810323C0}"/>
          </ac:picMkLst>
        </pc:picChg>
      </pc:sldChg>
      <pc:sldChg chg="addSp modSp mod setBg">
        <pc:chgData name="Marin Benavides, Richard F" userId="55b31c44-f2f1-4b6d-a29f-fcd397fb7d61" providerId="ADAL" clId="{E6E8E565-3379-4758-A161-CC3881D81241}" dt="2022-08-24T05:33:43.651" v="1794" actId="14100"/>
        <pc:sldMkLst>
          <pc:docMk/>
          <pc:sldMk cId="1958656322" sldId="259"/>
        </pc:sldMkLst>
        <pc:spChg chg="mod">
          <ac:chgData name="Marin Benavides, Richard F" userId="55b31c44-f2f1-4b6d-a29f-fcd397fb7d61" providerId="ADAL" clId="{E6E8E565-3379-4758-A161-CC3881D81241}" dt="2022-08-24T05:33:30.101" v="1791" actId="26606"/>
          <ac:spMkLst>
            <pc:docMk/>
            <pc:sldMk cId="1958656322" sldId="259"/>
            <ac:spMk id="2" creationId="{CB6F477F-A3F7-4F5E-BDD4-C6B06A14299E}"/>
          </ac:spMkLst>
        </pc:spChg>
        <pc:spChg chg="mod">
          <ac:chgData name="Marin Benavides, Richard F" userId="55b31c44-f2f1-4b6d-a29f-fcd397fb7d61" providerId="ADAL" clId="{E6E8E565-3379-4758-A161-CC3881D81241}" dt="2022-08-24T05:33:43.651" v="1794" actId="14100"/>
          <ac:spMkLst>
            <pc:docMk/>
            <pc:sldMk cId="1958656322" sldId="259"/>
            <ac:spMk id="3" creationId="{D044B3CB-075D-4AFC-ACC9-BA0C84A2DC30}"/>
          </ac:spMkLst>
        </pc:spChg>
        <pc:spChg chg="add">
          <ac:chgData name="Marin Benavides, Richard F" userId="55b31c44-f2f1-4b6d-a29f-fcd397fb7d61" providerId="ADAL" clId="{E6E8E565-3379-4758-A161-CC3881D81241}" dt="2022-08-24T05:33:30.101" v="1791" actId="26606"/>
          <ac:spMkLst>
            <pc:docMk/>
            <pc:sldMk cId="1958656322" sldId="259"/>
            <ac:spMk id="10" creationId="{C4285719-470E-454C-AF62-8323075F1F5B}"/>
          </ac:spMkLst>
        </pc:spChg>
        <pc:spChg chg="add">
          <ac:chgData name="Marin Benavides, Richard F" userId="55b31c44-f2f1-4b6d-a29f-fcd397fb7d61" providerId="ADAL" clId="{E6E8E565-3379-4758-A161-CC3881D81241}" dt="2022-08-24T05:33:30.101" v="1791" actId="26606"/>
          <ac:spMkLst>
            <pc:docMk/>
            <pc:sldMk cId="1958656322" sldId="259"/>
            <ac:spMk id="12" creationId="{CD9FE4EF-C4D8-49A0-B2FF-81D8DB7D8A24}"/>
          </ac:spMkLst>
        </pc:spChg>
        <pc:spChg chg="add">
          <ac:chgData name="Marin Benavides, Richard F" userId="55b31c44-f2f1-4b6d-a29f-fcd397fb7d61" providerId="ADAL" clId="{E6E8E565-3379-4758-A161-CC3881D81241}" dt="2022-08-24T05:33:30.101" v="1791" actId="26606"/>
          <ac:spMkLst>
            <pc:docMk/>
            <pc:sldMk cId="1958656322" sldId="259"/>
            <ac:spMk id="14" creationId="{4300840D-0A0B-4512-BACA-B439D5B9C57C}"/>
          </ac:spMkLst>
        </pc:spChg>
        <pc:spChg chg="add">
          <ac:chgData name="Marin Benavides, Richard F" userId="55b31c44-f2f1-4b6d-a29f-fcd397fb7d61" providerId="ADAL" clId="{E6E8E565-3379-4758-A161-CC3881D81241}" dt="2022-08-24T05:33:30.101" v="1791" actId="26606"/>
          <ac:spMkLst>
            <pc:docMk/>
            <pc:sldMk cId="1958656322" sldId="259"/>
            <ac:spMk id="16" creationId="{D2B78728-A580-49A7-84F9-6EF6F583ADE0}"/>
          </ac:spMkLst>
        </pc:spChg>
        <pc:spChg chg="add">
          <ac:chgData name="Marin Benavides, Richard F" userId="55b31c44-f2f1-4b6d-a29f-fcd397fb7d61" providerId="ADAL" clId="{E6E8E565-3379-4758-A161-CC3881D81241}" dt="2022-08-24T05:33:30.101" v="1791" actId="26606"/>
          <ac:spMkLst>
            <pc:docMk/>
            <pc:sldMk cId="1958656322" sldId="259"/>
            <ac:spMk id="18" creationId="{38FAA1A1-D861-433F-88FA-1E9D6FD31D11}"/>
          </ac:spMkLst>
        </pc:spChg>
        <pc:spChg chg="add">
          <ac:chgData name="Marin Benavides, Richard F" userId="55b31c44-f2f1-4b6d-a29f-fcd397fb7d61" providerId="ADAL" clId="{E6E8E565-3379-4758-A161-CC3881D81241}" dt="2022-08-24T05:33:30.101" v="1791" actId="26606"/>
          <ac:spMkLst>
            <pc:docMk/>
            <pc:sldMk cId="1958656322" sldId="259"/>
            <ac:spMk id="20" creationId="{8D71EDA1-87BF-4D5D-AB79-F346FD19278A}"/>
          </ac:spMkLst>
        </pc:spChg>
        <pc:picChg chg="mod">
          <ac:chgData name="Marin Benavides, Richard F" userId="55b31c44-f2f1-4b6d-a29f-fcd397fb7d61" providerId="ADAL" clId="{E6E8E565-3379-4758-A161-CC3881D81241}" dt="2022-08-24T05:33:40.506" v="1793" actId="1076"/>
          <ac:picMkLst>
            <pc:docMk/>
            <pc:sldMk cId="1958656322" sldId="259"/>
            <ac:picMk id="5" creationId="{9C0A02DF-D454-42BD-884D-8E50C28EE2B0}"/>
          </ac:picMkLst>
        </pc:picChg>
      </pc:sldChg>
      <pc:sldChg chg="addSp delSp modSp mod setBg">
        <pc:chgData name="Marin Benavides, Richard F" userId="55b31c44-f2f1-4b6d-a29f-fcd397fb7d61" providerId="ADAL" clId="{E6E8E565-3379-4758-A161-CC3881D81241}" dt="2022-08-24T06:02:00.178" v="1946" actId="1076"/>
        <pc:sldMkLst>
          <pc:docMk/>
          <pc:sldMk cId="1741228065" sldId="260"/>
        </pc:sldMkLst>
        <pc:spChg chg="mod">
          <ac:chgData name="Marin Benavides, Richard F" userId="55b31c44-f2f1-4b6d-a29f-fcd397fb7d61" providerId="ADAL" clId="{E6E8E565-3379-4758-A161-CC3881D81241}" dt="2022-08-24T06:01:26.034" v="1936" actId="26606"/>
          <ac:spMkLst>
            <pc:docMk/>
            <pc:sldMk cId="1741228065" sldId="260"/>
            <ac:spMk id="2" creationId="{3B8E50AA-E913-4E58-A6D6-0A8D113A3469}"/>
          </ac:spMkLst>
        </pc:spChg>
        <pc:spChg chg="mod">
          <ac:chgData name="Marin Benavides, Richard F" userId="55b31c44-f2f1-4b6d-a29f-fcd397fb7d61" providerId="ADAL" clId="{E6E8E565-3379-4758-A161-CC3881D81241}" dt="2022-08-24T06:01:26.034" v="1936" actId="26606"/>
          <ac:spMkLst>
            <pc:docMk/>
            <pc:sldMk cId="1741228065" sldId="260"/>
            <ac:spMk id="3" creationId="{6274356C-DC39-4B25-8376-9934C2C6EB4A}"/>
          </ac:spMkLst>
        </pc:spChg>
        <pc:spChg chg="add del">
          <ac:chgData name="Marin Benavides, Richard F" userId="55b31c44-f2f1-4b6d-a29f-fcd397fb7d61" providerId="ADAL" clId="{E6E8E565-3379-4758-A161-CC3881D81241}" dt="2022-08-24T06:01:26.034" v="1936" actId="26606"/>
          <ac:spMkLst>
            <pc:docMk/>
            <pc:sldMk cId="1741228065" sldId="260"/>
            <ac:spMk id="14" creationId="{B712E947-0734-45F9-9C4F-41114EC3A33E}"/>
          </ac:spMkLst>
        </pc:spChg>
        <pc:spChg chg="add del">
          <ac:chgData name="Marin Benavides, Richard F" userId="55b31c44-f2f1-4b6d-a29f-fcd397fb7d61" providerId="ADAL" clId="{E6E8E565-3379-4758-A161-CC3881D81241}" dt="2022-08-24T06:01:26.034" v="1936" actId="26606"/>
          <ac:spMkLst>
            <pc:docMk/>
            <pc:sldMk cId="1741228065" sldId="260"/>
            <ac:spMk id="16" creationId="{4C6B5652-C661-4C58-B937-F0F490F7FCB2}"/>
          </ac:spMkLst>
        </pc:spChg>
        <pc:spChg chg="add del">
          <ac:chgData name="Marin Benavides, Richard F" userId="55b31c44-f2f1-4b6d-a29f-fcd397fb7d61" providerId="ADAL" clId="{E6E8E565-3379-4758-A161-CC3881D81241}" dt="2022-08-24T06:01:26.034" v="1936" actId="26606"/>
          <ac:spMkLst>
            <pc:docMk/>
            <pc:sldMk cId="1741228065" sldId="260"/>
            <ac:spMk id="18" creationId="{0B936867-6407-43FB-9DE6-1B0879D0CB31}"/>
          </ac:spMkLst>
        </pc:spChg>
        <pc:spChg chg="add del">
          <ac:chgData name="Marin Benavides, Richard F" userId="55b31c44-f2f1-4b6d-a29f-fcd397fb7d61" providerId="ADAL" clId="{E6E8E565-3379-4758-A161-CC3881D81241}" dt="2022-08-24T06:01:26.034" v="1936" actId="26606"/>
          <ac:spMkLst>
            <pc:docMk/>
            <pc:sldMk cId="1741228065" sldId="260"/>
            <ac:spMk id="20" creationId="{ACD0B258-678B-4A8C-894F-848AF24A1922}"/>
          </ac:spMkLst>
        </pc:spChg>
        <pc:spChg chg="add del">
          <ac:chgData name="Marin Benavides, Richard F" userId="55b31c44-f2f1-4b6d-a29f-fcd397fb7d61" providerId="ADAL" clId="{E6E8E565-3379-4758-A161-CC3881D81241}" dt="2022-08-24T06:01:26.034" v="1936" actId="26606"/>
          <ac:spMkLst>
            <pc:docMk/>
            <pc:sldMk cId="1741228065" sldId="260"/>
            <ac:spMk id="22" creationId="{C8D58395-74AF-401A-AF2F-76B6FCF71DFE}"/>
          </ac:spMkLst>
        </pc:spChg>
        <pc:spChg chg="add del">
          <ac:chgData name="Marin Benavides, Richard F" userId="55b31c44-f2f1-4b6d-a29f-fcd397fb7d61" providerId="ADAL" clId="{E6E8E565-3379-4758-A161-CC3881D81241}" dt="2022-08-24T06:01:26.034" v="1936" actId="26606"/>
          <ac:spMkLst>
            <pc:docMk/>
            <pc:sldMk cId="1741228065" sldId="260"/>
            <ac:spMk id="24" creationId="{2F003F3F-F118-41D2-AA3F-74DB0D1970BB}"/>
          </ac:spMkLst>
        </pc:spChg>
        <pc:spChg chg="add">
          <ac:chgData name="Marin Benavides, Richard F" userId="55b31c44-f2f1-4b6d-a29f-fcd397fb7d61" providerId="ADAL" clId="{E6E8E565-3379-4758-A161-CC3881D81241}" dt="2022-08-24T06:01:26.034" v="1936" actId="26606"/>
          <ac:spMkLst>
            <pc:docMk/>
            <pc:sldMk cId="1741228065" sldId="260"/>
            <ac:spMk id="29" creationId="{B712E947-0734-45F9-9C4F-41114EC3A33E}"/>
          </ac:spMkLst>
        </pc:spChg>
        <pc:spChg chg="add">
          <ac:chgData name="Marin Benavides, Richard F" userId="55b31c44-f2f1-4b6d-a29f-fcd397fb7d61" providerId="ADAL" clId="{E6E8E565-3379-4758-A161-CC3881D81241}" dt="2022-08-24T06:01:26.034" v="1936" actId="26606"/>
          <ac:spMkLst>
            <pc:docMk/>
            <pc:sldMk cId="1741228065" sldId="260"/>
            <ac:spMk id="31" creationId="{5A65989E-BBD5-44D7-AA86-7AFD5D46BBC0}"/>
          </ac:spMkLst>
        </pc:spChg>
        <pc:spChg chg="add">
          <ac:chgData name="Marin Benavides, Richard F" userId="55b31c44-f2f1-4b6d-a29f-fcd397fb7d61" providerId="ADAL" clId="{E6E8E565-3379-4758-A161-CC3881D81241}" dt="2022-08-24T06:01:26.034" v="1936" actId="26606"/>
          <ac:spMkLst>
            <pc:docMk/>
            <pc:sldMk cId="1741228065" sldId="260"/>
            <ac:spMk id="33" creationId="{231A2881-D8D7-4A7D-ACA3-E9F849F853D8}"/>
          </ac:spMkLst>
        </pc:spChg>
        <pc:picChg chg="mod ord">
          <ac:chgData name="Marin Benavides, Richard F" userId="55b31c44-f2f1-4b6d-a29f-fcd397fb7d61" providerId="ADAL" clId="{E6E8E565-3379-4758-A161-CC3881D81241}" dt="2022-08-24T06:01:51.234" v="1943" actId="1076"/>
          <ac:picMkLst>
            <pc:docMk/>
            <pc:sldMk cId="1741228065" sldId="260"/>
            <ac:picMk id="5" creationId="{9A850B41-34B4-4D17-AE80-DD58B1C9B3CC}"/>
          </ac:picMkLst>
        </pc:picChg>
        <pc:picChg chg="mod ord">
          <ac:chgData name="Marin Benavides, Richard F" userId="55b31c44-f2f1-4b6d-a29f-fcd397fb7d61" providerId="ADAL" clId="{E6E8E565-3379-4758-A161-CC3881D81241}" dt="2022-08-24T06:02:00.178" v="1946" actId="1076"/>
          <ac:picMkLst>
            <pc:docMk/>
            <pc:sldMk cId="1741228065" sldId="260"/>
            <ac:picMk id="9" creationId="{FA8716D3-5EBC-44EA-BC0C-3F2A08064AB5}"/>
          </ac:picMkLst>
        </pc:picChg>
      </pc:sldChg>
      <pc:sldChg chg="addSp modSp mod setBg">
        <pc:chgData name="Marin Benavides, Richard F" userId="55b31c44-f2f1-4b6d-a29f-fcd397fb7d61" providerId="ADAL" clId="{E6E8E565-3379-4758-A161-CC3881D81241}" dt="2022-08-24T06:02:20.554" v="1947" actId="26606"/>
        <pc:sldMkLst>
          <pc:docMk/>
          <pc:sldMk cId="3833669907" sldId="261"/>
        </pc:sldMkLst>
        <pc:spChg chg="mod">
          <ac:chgData name="Marin Benavides, Richard F" userId="55b31c44-f2f1-4b6d-a29f-fcd397fb7d61" providerId="ADAL" clId="{E6E8E565-3379-4758-A161-CC3881D81241}" dt="2022-08-24T06:02:20.554" v="1947" actId="26606"/>
          <ac:spMkLst>
            <pc:docMk/>
            <pc:sldMk cId="3833669907" sldId="261"/>
            <ac:spMk id="2" creationId="{20726124-6D4F-448B-926C-A648F2C89DCC}"/>
          </ac:spMkLst>
        </pc:spChg>
        <pc:spChg chg="mod">
          <ac:chgData name="Marin Benavides, Richard F" userId="55b31c44-f2f1-4b6d-a29f-fcd397fb7d61" providerId="ADAL" clId="{E6E8E565-3379-4758-A161-CC3881D81241}" dt="2022-08-24T06:02:20.554" v="1947" actId="26606"/>
          <ac:spMkLst>
            <pc:docMk/>
            <pc:sldMk cId="3833669907" sldId="261"/>
            <ac:spMk id="3" creationId="{CA177184-1500-455C-B12D-B1328E7D14F2}"/>
          </ac:spMkLst>
        </pc:spChg>
        <pc:spChg chg="add">
          <ac:chgData name="Marin Benavides, Richard F" userId="55b31c44-f2f1-4b6d-a29f-fcd397fb7d61" providerId="ADAL" clId="{E6E8E565-3379-4758-A161-CC3881D81241}" dt="2022-08-24T06:02:20.554" v="1947" actId="26606"/>
          <ac:spMkLst>
            <pc:docMk/>
            <pc:sldMk cId="3833669907" sldId="261"/>
            <ac:spMk id="10" creationId="{C4285719-470E-454C-AF62-8323075F1F5B}"/>
          </ac:spMkLst>
        </pc:spChg>
        <pc:spChg chg="add">
          <ac:chgData name="Marin Benavides, Richard F" userId="55b31c44-f2f1-4b6d-a29f-fcd397fb7d61" providerId="ADAL" clId="{E6E8E565-3379-4758-A161-CC3881D81241}" dt="2022-08-24T06:02:20.554" v="1947" actId="26606"/>
          <ac:spMkLst>
            <pc:docMk/>
            <pc:sldMk cId="3833669907" sldId="261"/>
            <ac:spMk id="12" creationId="{CD9FE4EF-C4D8-49A0-B2FF-81D8DB7D8A24}"/>
          </ac:spMkLst>
        </pc:spChg>
        <pc:spChg chg="add">
          <ac:chgData name="Marin Benavides, Richard F" userId="55b31c44-f2f1-4b6d-a29f-fcd397fb7d61" providerId="ADAL" clId="{E6E8E565-3379-4758-A161-CC3881D81241}" dt="2022-08-24T06:02:20.554" v="1947" actId="26606"/>
          <ac:spMkLst>
            <pc:docMk/>
            <pc:sldMk cId="3833669907" sldId="261"/>
            <ac:spMk id="14" creationId="{4300840D-0A0B-4512-BACA-B439D5B9C57C}"/>
          </ac:spMkLst>
        </pc:spChg>
        <pc:spChg chg="add">
          <ac:chgData name="Marin Benavides, Richard F" userId="55b31c44-f2f1-4b6d-a29f-fcd397fb7d61" providerId="ADAL" clId="{E6E8E565-3379-4758-A161-CC3881D81241}" dt="2022-08-24T06:02:20.554" v="1947" actId="26606"/>
          <ac:spMkLst>
            <pc:docMk/>
            <pc:sldMk cId="3833669907" sldId="261"/>
            <ac:spMk id="16" creationId="{D2B78728-A580-49A7-84F9-6EF6F583ADE0}"/>
          </ac:spMkLst>
        </pc:spChg>
        <pc:spChg chg="add">
          <ac:chgData name="Marin Benavides, Richard F" userId="55b31c44-f2f1-4b6d-a29f-fcd397fb7d61" providerId="ADAL" clId="{E6E8E565-3379-4758-A161-CC3881D81241}" dt="2022-08-24T06:02:20.554" v="1947" actId="26606"/>
          <ac:spMkLst>
            <pc:docMk/>
            <pc:sldMk cId="3833669907" sldId="261"/>
            <ac:spMk id="18" creationId="{38FAA1A1-D861-433F-88FA-1E9D6FD31D11}"/>
          </ac:spMkLst>
        </pc:spChg>
        <pc:spChg chg="add">
          <ac:chgData name="Marin Benavides, Richard F" userId="55b31c44-f2f1-4b6d-a29f-fcd397fb7d61" providerId="ADAL" clId="{E6E8E565-3379-4758-A161-CC3881D81241}" dt="2022-08-24T06:02:20.554" v="1947" actId="26606"/>
          <ac:spMkLst>
            <pc:docMk/>
            <pc:sldMk cId="3833669907" sldId="261"/>
            <ac:spMk id="20" creationId="{8D71EDA1-87BF-4D5D-AB79-F346FD19278A}"/>
          </ac:spMkLst>
        </pc:spChg>
        <pc:picChg chg="mod">
          <ac:chgData name="Marin Benavides, Richard F" userId="55b31c44-f2f1-4b6d-a29f-fcd397fb7d61" providerId="ADAL" clId="{E6E8E565-3379-4758-A161-CC3881D81241}" dt="2022-08-24T06:02:20.554" v="1947" actId="26606"/>
          <ac:picMkLst>
            <pc:docMk/>
            <pc:sldMk cId="3833669907" sldId="261"/>
            <ac:picMk id="5" creationId="{546C44C0-239B-48A1-BA27-E994A58F4E5E}"/>
          </ac:picMkLst>
        </pc:picChg>
      </pc:sldChg>
      <pc:sldChg chg="addSp delSp modSp mod setBg">
        <pc:chgData name="Marin Benavides, Richard F" userId="55b31c44-f2f1-4b6d-a29f-fcd397fb7d61" providerId="ADAL" clId="{E6E8E565-3379-4758-A161-CC3881D81241}" dt="2022-08-24T05:27:40.811" v="1742" actId="478"/>
        <pc:sldMkLst>
          <pc:docMk/>
          <pc:sldMk cId="3656950221" sldId="262"/>
        </pc:sldMkLst>
        <pc:spChg chg="mod">
          <ac:chgData name="Marin Benavides, Richard F" userId="55b31c44-f2f1-4b6d-a29f-fcd397fb7d61" providerId="ADAL" clId="{E6E8E565-3379-4758-A161-CC3881D81241}" dt="2022-08-24T05:27:25.815" v="1738" actId="26606"/>
          <ac:spMkLst>
            <pc:docMk/>
            <pc:sldMk cId="3656950221" sldId="262"/>
            <ac:spMk id="4" creationId="{3EE31539-1E64-45AF-B89A-50E934DAD4EE}"/>
          </ac:spMkLst>
        </pc:spChg>
        <pc:spChg chg="del mod">
          <ac:chgData name="Marin Benavides, Richard F" userId="55b31c44-f2f1-4b6d-a29f-fcd397fb7d61" providerId="ADAL" clId="{E6E8E565-3379-4758-A161-CC3881D81241}" dt="2022-08-24T05:27:38.260" v="1741" actId="478"/>
          <ac:spMkLst>
            <pc:docMk/>
            <pc:sldMk cId="3656950221" sldId="262"/>
            <ac:spMk id="5" creationId="{F02071E4-981C-41C6-AB10-1FFF293FE3AB}"/>
          </ac:spMkLst>
        </pc:spChg>
        <pc:spChg chg="add del mod">
          <ac:chgData name="Marin Benavides, Richard F" userId="55b31c44-f2f1-4b6d-a29f-fcd397fb7d61" providerId="ADAL" clId="{E6E8E565-3379-4758-A161-CC3881D81241}" dt="2022-08-24T05:27:40.811" v="1742" actId="478"/>
          <ac:spMkLst>
            <pc:docMk/>
            <pc:sldMk cId="3656950221" sldId="262"/>
            <ac:spMk id="7" creationId="{4E6E862B-B38B-453E-B2C5-033B21961DFD}"/>
          </ac:spMkLst>
        </pc:spChg>
        <pc:spChg chg="add">
          <ac:chgData name="Marin Benavides, Richard F" userId="55b31c44-f2f1-4b6d-a29f-fcd397fb7d61" providerId="ADAL" clId="{E6E8E565-3379-4758-A161-CC3881D81241}" dt="2022-08-24T05:27:25.815" v="1738" actId="26606"/>
          <ac:spMkLst>
            <pc:docMk/>
            <pc:sldMk cId="3656950221" sldId="262"/>
            <ac:spMk id="10" creationId="{0E30439A-8A5B-46EC-8283-9B6B031D40D0}"/>
          </ac:spMkLst>
        </pc:spChg>
        <pc:spChg chg="add">
          <ac:chgData name="Marin Benavides, Richard F" userId="55b31c44-f2f1-4b6d-a29f-fcd397fb7d61" providerId="ADAL" clId="{E6E8E565-3379-4758-A161-CC3881D81241}" dt="2022-08-24T05:27:25.815" v="1738" actId="26606"/>
          <ac:spMkLst>
            <pc:docMk/>
            <pc:sldMk cId="3656950221" sldId="262"/>
            <ac:spMk id="12" creationId="{5CEAD642-85CF-4750-8432-7C80C901F001}"/>
          </ac:spMkLst>
        </pc:spChg>
        <pc:spChg chg="add">
          <ac:chgData name="Marin Benavides, Richard F" userId="55b31c44-f2f1-4b6d-a29f-fcd397fb7d61" providerId="ADAL" clId="{E6E8E565-3379-4758-A161-CC3881D81241}" dt="2022-08-24T05:27:25.815" v="1738" actId="26606"/>
          <ac:spMkLst>
            <pc:docMk/>
            <pc:sldMk cId="3656950221" sldId="262"/>
            <ac:spMk id="14" creationId="{FA33EEAE-15D5-4119-8C1E-89D943F911EF}"/>
          </ac:spMkLst>
        </pc:spChg>
        <pc:spChg chg="add">
          <ac:chgData name="Marin Benavides, Richard F" userId="55b31c44-f2f1-4b6d-a29f-fcd397fb7d61" providerId="ADAL" clId="{E6E8E565-3379-4758-A161-CC3881D81241}" dt="2022-08-24T05:27:25.815" v="1738" actId="26606"/>
          <ac:spMkLst>
            <pc:docMk/>
            <pc:sldMk cId="3656950221" sldId="262"/>
            <ac:spMk id="16" creationId="{730D8B3B-9B80-4025-B934-26DC7D7CD231}"/>
          </ac:spMkLst>
        </pc:spChg>
        <pc:spChg chg="add">
          <ac:chgData name="Marin Benavides, Richard F" userId="55b31c44-f2f1-4b6d-a29f-fcd397fb7d61" providerId="ADAL" clId="{E6E8E565-3379-4758-A161-CC3881D81241}" dt="2022-08-24T05:27:25.815" v="1738" actId="26606"/>
          <ac:spMkLst>
            <pc:docMk/>
            <pc:sldMk cId="3656950221" sldId="262"/>
            <ac:spMk id="18" creationId="{B5A1B09C-1565-46F8-B70F-621C5EB48A09}"/>
          </ac:spMkLst>
        </pc:spChg>
        <pc:spChg chg="add">
          <ac:chgData name="Marin Benavides, Richard F" userId="55b31c44-f2f1-4b6d-a29f-fcd397fb7d61" providerId="ADAL" clId="{E6E8E565-3379-4758-A161-CC3881D81241}" dt="2022-08-24T05:27:25.815" v="1738" actId="26606"/>
          <ac:spMkLst>
            <pc:docMk/>
            <pc:sldMk cId="3656950221" sldId="262"/>
            <ac:spMk id="20" creationId="{8C516CC8-80AC-446C-A56E-9F54B7210402}"/>
          </ac:spMkLst>
        </pc:spChg>
        <pc:spChg chg="add">
          <ac:chgData name="Marin Benavides, Richard F" userId="55b31c44-f2f1-4b6d-a29f-fcd397fb7d61" providerId="ADAL" clId="{E6E8E565-3379-4758-A161-CC3881D81241}" dt="2022-08-24T05:27:25.815" v="1738" actId="26606"/>
          <ac:spMkLst>
            <pc:docMk/>
            <pc:sldMk cId="3656950221" sldId="262"/>
            <ac:spMk id="22" creationId="{53947E58-F088-49F1-A3D1-DEA690192E84}"/>
          </ac:spMkLst>
        </pc:spChg>
      </pc:sldChg>
      <pc:sldChg chg="addSp modSp mod setBg">
        <pc:chgData name="Marin Benavides, Richard F" userId="55b31c44-f2f1-4b6d-a29f-fcd397fb7d61" providerId="ADAL" clId="{E6E8E565-3379-4758-A161-CC3881D81241}" dt="2022-08-24T06:03:06.758" v="1970" actId="20577"/>
        <pc:sldMkLst>
          <pc:docMk/>
          <pc:sldMk cId="2899743002" sldId="263"/>
        </pc:sldMkLst>
        <pc:spChg chg="mod">
          <ac:chgData name="Marin Benavides, Richard F" userId="55b31c44-f2f1-4b6d-a29f-fcd397fb7d61" providerId="ADAL" clId="{E6E8E565-3379-4758-A161-CC3881D81241}" dt="2022-08-24T06:02:29.494" v="1948" actId="26606"/>
          <ac:spMkLst>
            <pc:docMk/>
            <pc:sldMk cId="2899743002" sldId="263"/>
            <ac:spMk id="2" creationId="{2612AF9F-AD8B-4AB9-8282-2639F5303CC1}"/>
          </ac:spMkLst>
        </pc:spChg>
        <pc:spChg chg="mod">
          <ac:chgData name="Marin Benavides, Richard F" userId="55b31c44-f2f1-4b6d-a29f-fcd397fb7d61" providerId="ADAL" clId="{E6E8E565-3379-4758-A161-CC3881D81241}" dt="2022-08-24T06:03:06.758" v="1970" actId="20577"/>
          <ac:spMkLst>
            <pc:docMk/>
            <pc:sldMk cId="2899743002" sldId="263"/>
            <ac:spMk id="3" creationId="{4BDC5ABB-834E-4360-B720-09468D8E9246}"/>
          </ac:spMkLst>
        </pc:spChg>
        <pc:spChg chg="add">
          <ac:chgData name="Marin Benavides, Richard F" userId="55b31c44-f2f1-4b6d-a29f-fcd397fb7d61" providerId="ADAL" clId="{E6E8E565-3379-4758-A161-CC3881D81241}" dt="2022-08-24T06:02:29.494" v="1948" actId="26606"/>
          <ac:spMkLst>
            <pc:docMk/>
            <pc:sldMk cId="2899743002" sldId="263"/>
            <ac:spMk id="12" creationId="{C4285719-470E-454C-AF62-8323075F1F5B}"/>
          </ac:spMkLst>
        </pc:spChg>
        <pc:spChg chg="add">
          <ac:chgData name="Marin Benavides, Richard F" userId="55b31c44-f2f1-4b6d-a29f-fcd397fb7d61" providerId="ADAL" clId="{E6E8E565-3379-4758-A161-CC3881D81241}" dt="2022-08-24T06:02:29.494" v="1948" actId="26606"/>
          <ac:spMkLst>
            <pc:docMk/>
            <pc:sldMk cId="2899743002" sldId="263"/>
            <ac:spMk id="14" creationId="{CD9FE4EF-C4D8-49A0-B2FF-81D8DB7D8A24}"/>
          </ac:spMkLst>
        </pc:spChg>
        <pc:spChg chg="add">
          <ac:chgData name="Marin Benavides, Richard F" userId="55b31c44-f2f1-4b6d-a29f-fcd397fb7d61" providerId="ADAL" clId="{E6E8E565-3379-4758-A161-CC3881D81241}" dt="2022-08-24T06:02:29.494" v="1948" actId="26606"/>
          <ac:spMkLst>
            <pc:docMk/>
            <pc:sldMk cId="2899743002" sldId="263"/>
            <ac:spMk id="16" creationId="{4300840D-0A0B-4512-BACA-B439D5B9C57C}"/>
          </ac:spMkLst>
        </pc:spChg>
        <pc:spChg chg="add">
          <ac:chgData name="Marin Benavides, Richard F" userId="55b31c44-f2f1-4b6d-a29f-fcd397fb7d61" providerId="ADAL" clId="{E6E8E565-3379-4758-A161-CC3881D81241}" dt="2022-08-24T06:02:29.494" v="1948" actId="26606"/>
          <ac:spMkLst>
            <pc:docMk/>
            <pc:sldMk cId="2899743002" sldId="263"/>
            <ac:spMk id="18" creationId="{D2B78728-A580-49A7-84F9-6EF6F583ADE0}"/>
          </ac:spMkLst>
        </pc:spChg>
        <pc:spChg chg="add">
          <ac:chgData name="Marin Benavides, Richard F" userId="55b31c44-f2f1-4b6d-a29f-fcd397fb7d61" providerId="ADAL" clId="{E6E8E565-3379-4758-A161-CC3881D81241}" dt="2022-08-24T06:02:29.494" v="1948" actId="26606"/>
          <ac:spMkLst>
            <pc:docMk/>
            <pc:sldMk cId="2899743002" sldId="263"/>
            <ac:spMk id="20" creationId="{38FAA1A1-D861-433F-88FA-1E9D6FD31D11}"/>
          </ac:spMkLst>
        </pc:spChg>
        <pc:spChg chg="add">
          <ac:chgData name="Marin Benavides, Richard F" userId="55b31c44-f2f1-4b6d-a29f-fcd397fb7d61" providerId="ADAL" clId="{E6E8E565-3379-4758-A161-CC3881D81241}" dt="2022-08-24T06:02:29.494" v="1948" actId="26606"/>
          <ac:spMkLst>
            <pc:docMk/>
            <pc:sldMk cId="2899743002" sldId="263"/>
            <ac:spMk id="22" creationId="{8D71EDA1-87BF-4D5D-AB79-F346FD19278A}"/>
          </ac:spMkLst>
        </pc:spChg>
        <pc:picChg chg="mod">
          <ac:chgData name="Marin Benavides, Richard F" userId="55b31c44-f2f1-4b6d-a29f-fcd397fb7d61" providerId="ADAL" clId="{E6E8E565-3379-4758-A161-CC3881D81241}" dt="2022-08-24T06:02:29.494" v="1948" actId="26606"/>
          <ac:picMkLst>
            <pc:docMk/>
            <pc:sldMk cId="2899743002" sldId="263"/>
            <ac:picMk id="7" creationId="{16AF5238-0040-49CD-B1F7-DF735A14AA0A}"/>
          </ac:picMkLst>
        </pc:picChg>
      </pc:sldChg>
      <pc:sldChg chg="addSp delSp modSp mod setBg">
        <pc:chgData name="Marin Benavides, Richard F" userId="55b31c44-f2f1-4b6d-a29f-fcd397fb7d61" providerId="ADAL" clId="{E6E8E565-3379-4758-A161-CC3881D81241}" dt="2022-08-24T06:03:34.982" v="1977" actId="478"/>
        <pc:sldMkLst>
          <pc:docMk/>
          <pc:sldMk cId="2370697017" sldId="264"/>
        </pc:sldMkLst>
        <pc:spChg chg="mod">
          <ac:chgData name="Marin Benavides, Richard F" userId="55b31c44-f2f1-4b6d-a29f-fcd397fb7d61" providerId="ADAL" clId="{E6E8E565-3379-4758-A161-CC3881D81241}" dt="2022-08-24T06:03:23.348" v="1973" actId="26606"/>
          <ac:spMkLst>
            <pc:docMk/>
            <pc:sldMk cId="2370697017" sldId="264"/>
            <ac:spMk id="4" creationId="{97866BB1-9591-4932-8B9C-68919C45EB38}"/>
          </ac:spMkLst>
        </pc:spChg>
        <pc:spChg chg="del mod">
          <ac:chgData name="Marin Benavides, Richard F" userId="55b31c44-f2f1-4b6d-a29f-fcd397fb7d61" providerId="ADAL" clId="{E6E8E565-3379-4758-A161-CC3881D81241}" dt="2022-08-24T06:03:32.024" v="1976" actId="478"/>
          <ac:spMkLst>
            <pc:docMk/>
            <pc:sldMk cId="2370697017" sldId="264"/>
            <ac:spMk id="5" creationId="{5B09A8AA-D6D5-4575-B1C3-9C800E9B1C27}"/>
          </ac:spMkLst>
        </pc:spChg>
        <pc:spChg chg="add del mod">
          <ac:chgData name="Marin Benavides, Richard F" userId="55b31c44-f2f1-4b6d-a29f-fcd397fb7d61" providerId="ADAL" clId="{E6E8E565-3379-4758-A161-CC3881D81241}" dt="2022-08-24T06:03:34.982" v="1977" actId="478"/>
          <ac:spMkLst>
            <pc:docMk/>
            <pc:sldMk cId="2370697017" sldId="264"/>
            <ac:spMk id="7" creationId="{4FA17787-FAA7-4E5C-B2C2-29AE59F4BC3A}"/>
          </ac:spMkLst>
        </pc:spChg>
        <pc:spChg chg="add del">
          <ac:chgData name="Marin Benavides, Richard F" userId="55b31c44-f2f1-4b6d-a29f-fcd397fb7d61" providerId="ADAL" clId="{E6E8E565-3379-4758-A161-CC3881D81241}" dt="2022-08-24T06:03:23.332" v="1972" actId="26606"/>
          <ac:spMkLst>
            <pc:docMk/>
            <pc:sldMk cId="2370697017" sldId="264"/>
            <ac:spMk id="10" creationId="{0E30439A-8A5B-46EC-8283-9B6B031D40D0}"/>
          </ac:spMkLst>
        </pc:spChg>
        <pc:spChg chg="add del">
          <ac:chgData name="Marin Benavides, Richard F" userId="55b31c44-f2f1-4b6d-a29f-fcd397fb7d61" providerId="ADAL" clId="{E6E8E565-3379-4758-A161-CC3881D81241}" dt="2022-08-24T06:03:23.332" v="1972" actId="26606"/>
          <ac:spMkLst>
            <pc:docMk/>
            <pc:sldMk cId="2370697017" sldId="264"/>
            <ac:spMk id="12" creationId="{5CEAD642-85CF-4750-8432-7C80C901F001}"/>
          </ac:spMkLst>
        </pc:spChg>
        <pc:spChg chg="add del">
          <ac:chgData name="Marin Benavides, Richard F" userId="55b31c44-f2f1-4b6d-a29f-fcd397fb7d61" providerId="ADAL" clId="{E6E8E565-3379-4758-A161-CC3881D81241}" dt="2022-08-24T06:03:23.332" v="1972" actId="26606"/>
          <ac:spMkLst>
            <pc:docMk/>
            <pc:sldMk cId="2370697017" sldId="264"/>
            <ac:spMk id="14" creationId="{FA33EEAE-15D5-4119-8C1E-89D943F911EF}"/>
          </ac:spMkLst>
        </pc:spChg>
        <pc:spChg chg="add del">
          <ac:chgData name="Marin Benavides, Richard F" userId="55b31c44-f2f1-4b6d-a29f-fcd397fb7d61" providerId="ADAL" clId="{E6E8E565-3379-4758-A161-CC3881D81241}" dt="2022-08-24T06:03:23.332" v="1972" actId="26606"/>
          <ac:spMkLst>
            <pc:docMk/>
            <pc:sldMk cId="2370697017" sldId="264"/>
            <ac:spMk id="16" creationId="{730D8B3B-9B80-4025-B934-26DC7D7CD231}"/>
          </ac:spMkLst>
        </pc:spChg>
        <pc:spChg chg="add del">
          <ac:chgData name="Marin Benavides, Richard F" userId="55b31c44-f2f1-4b6d-a29f-fcd397fb7d61" providerId="ADAL" clId="{E6E8E565-3379-4758-A161-CC3881D81241}" dt="2022-08-24T06:03:23.332" v="1972" actId="26606"/>
          <ac:spMkLst>
            <pc:docMk/>
            <pc:sldMk cId="2370697017" sldId="264"/>
            <ac:spMk id="18" creationId="{B5A1B09C-1565-46F8-B70F-621C5EB48A09}"/>
          </ac:spMkLst>
        </pc:spChg>
        <pc:spChg chg="add del">
          <ac:chgData name="Marin Benavides, Richard F" userId="55b31c44-f2f1-4b6d-a29f-fcd397fb7d61" providerId="ADAL" clId="{E6E8E565-3379-4758-A161-CC3881D81241}" dt="2022-08-24T06:03:23.332" v="1972" actId="26606"/>
          <ac:spMkLst>
            <pc:docMk/>
            <pc:sldMk cId="2370697017" sldId="264"/>
            <ac:spMk id="20" creationId="{8C516CC8-80AC-446C-A56E-9F54B7210402}"/>
          </ac:spMkLst>
        </pc:spChg>
        <pc:spChg chg="add del">
          <ac:chgData name="Marin Benavides, Richard F" userId="55b31c44-f2f1-4b6d-a29f-fcd397fb7d61" providerId="ADAL" clId="{E6E8E565-3379-4758-A161-CC3881D81241}" dt="2022-08-24T06:03:23.332" v="1972" actId="26606"/>
          <ac:spMkLst>
            <pc:docMk/>
            <pc:sldMk cId="2370697017" sldId="264"/>
            <ac:spMk id="22" creationId="{53947E58-F088-49F1-A3D1-DEA690192E84}"/>
          </ac:spMkLst>
        </pc:spChg>
        <pc:spChg chg="add">
          <ac:chgData name="Marin Benavides, Richard F" userId="55b31c44-f2f1-4b6d-a29f-fcd397fb7d61" providerId="ADAL" clId="{E6E8E565-3379-4758-A161-CC3881D81241}" dt="2022-08-24T06:03:23.348" v="1973" actId="26606"/>
          <ac:spMkLst>
            <pc:docMk/>
            <pc:sldMk cId="2370697017" sldId="264"/>
            <ac:spMk id="24" creationId="{8C516CC8-80AC-446C-A56E-9F54B7210402}"/>
          </ac:spMkLst>
        </pc:spChg>
        <pc:spChg chg="add">
          <ac:chgData name="Marin Benavides, Richard F" userId="55b31c44-f2f1-4b6d-a29f-fcd397fb7d61" providerId="ADAL" clId="{E6E8E565-3379-4758-A161-CC3881D81241}" dt="2022-08-24T06:03:23.348" v="1973" actId="26606"/>
          <ac:spMkLst>
            <pc:docMk/>
            <pc:sldMk cId="2370697017" sldId="264"/>
            <ac:spMk id="25" creationId="{577D6B2E-37A3-429E-A37C-F30ED6487282}"/>
          </ac:spMkLst>
        </pc:spChg>
        <pc:spChg chg="add">
          <ac:chgData name="Marin Benavides, Richard F" userId="55b31c44-f2f1-4b6d-a29f-fcd397fb7d61" providerId="ADAL" clId="{E6E8E565-3379-4758-A161-CC3881D81241}" dt="2022-08-24T06:03:23.348" v="1973" actId="26606"/>
          <ac:spMkLst>
            <pc:docMk/>
            <pc:sldMk cId="2370697017" sldId="264"/>
            <ac:spMk id="26" creationId="{5CEAD642-85CF-4750-8432-7C80C901F001}"/>
          </ac:spMkLst>
        </pc:spChg>
        <pc:spChg chg="add">
          <ac:chgData name="Marin Benavides, Richard F" userId="55b31c44-f2f1-4b6d-a29f-fcd397fb7d61" providerId="ADAL" clId="{E6E8E565-3379-4758-A161-CC3881D81241}" dt="2022-08-24T06:03:23.348" v="1973" actId="26606"/>
          <ac:spMkLst>
            <pc:docMk/>
            <pc:sldMk cId="2370697017" sldId="264"/>
            <ac:spMk id="27" creationId="{FA33EEAE-15D5-4119-8C1E-89D943F911EF}"/>
          </ac:spMkLst>
        </pc:spChg>
        <pc:spChg chg="add">
          <ac:chgData name="Marin Benavides, Richard F" userId="55b31c44-f2f1-4b6d-a29f-fcd397fb7d61" providerId="ADAL" clId="{E6E8E565-3379-4758-A161-CC3881D81241}" dt="2022-08-24T06:03:23.348" v="1973" actId="26606"/>
          <ac:spMkLst>
            <pc:docMk/>
            <pc:sldMk cId="2370697017" sldId="264"/>
            <ac:spMk id="28" creationId="{730D8B3B-9B80-4025-B934-26DC7D7CD231}"/>
          </ac:spMkLst>
        </pc:spChg>
        <pc:spChg chg="add">
          <ac:chgData name="Marin Benavides, Richard F" userId="55b31c44-f2f1-4b6d-a29f-fcd397fb7d61" providerId="ADAL" clId="{E6E8E565-3379-4758-A161-CC3881D81241}" dt="2022-08-24T06:03:23.348" v="1973" actId="26606"/>
          <ac:spMkLst>
            <pc:docMk/>
            <pc:sldMk cId="2370697017" sldId="264"/>
            <ac:spMk id="29" creationId="{1064D5D5-227B-4F66-9AEA-46F570E793BD}"/>
          </ac:spMkLst>
        </pc:spChg>
        <pc:spChg chg="add">
          <ac:chgData name="Marin Benavides, Richard F" userId="55b31c44-f2f1-4b6d-a29f-fcd397fb7d61" providerId="ADAL" clId="{E6E8E565-3379-4758-A161-CC3881D81241}" dt="2022-08-24T06:03:23.348" v="1973" actId="26606"/>
          <ac:spMkLst>
            <pc:docMk/>
            <pc:sldMk cId="2370697017" sldId="264"/>
            <ac:spMk id="30" creationId="{646B67A4-D328-4747-A82B-65E84FA46368}"/>
          </ac:spMkLst>
        </pc:spChg>
        <pc:spChg chg="add">
          <ac:chgData name="Marin Benavides, Richard F" userId="55b31c44-f2f1-4b6d-a29f-fcd397fb7d61" providerId="ADAL" clId="{E6E8E565-3379-4758-A161-CC3881D81241}" dt="2022-08-24T06:03:23.348" v="1973" actId="26606"/>
          <ac:spMkLst>
            <pc:docMk/>
            <pc:sldMk cId="2370697017" sldId="264"/>
            <ac:spMk id="31" creationId="{B5A1B09C-1565-46F8-B70F-621C5EB48A09}"/>
          </ac:spMkLst>
        </pc:spChg>
      </pc:sldChg>
      <pc:sldChg chg="addSp modSp mod setBg">
        <pc:chgData name="Marin Benavides, Richard F" userId="55b31c44-f2f1-4b6d-a29f-fcd397fb7d61" providerId="ADAL" clId="{E6E8E565-3379-4758-A161-CC3881D81241}" dt="2022-08-24T06:04:24.843" v="2004" actId="20577"/>
        <pc:sldMkLst>
          <pc:docMk/>
          <pc:sldMk cId="3013837942" sldId="265"/>
        </pc:sldMkLst>
        <pc:spChg chg="mod">
          <ac:chgData name="Marin Benavides, Richard F" userId="55b31c44-f2f1-4b6d-a29f-fcd397fb7d61" providerId="ADAL" clId="{E6E8E565-3379-4758-A161-CC3881D81241}" dt="2022-08-24T06:03:55.820" v="1978" actId="26606"/>
          <ac:spMkLst>
            <pc:docMk/>
            <pc:sldMk cId="3013837942" sldId="265"/>
            <ac:spMk id="4" creationId="{E2570372-3A7A-4C62-AE58-5C9AB489BAFC}"/>
          </ac:spMkLst>
        </pc:spChg>
        <pc:spChg chg="mod">
          <ac:chgData name="Marin Benavides, Richard F" userId="55b31c44-f2f1-4b6d-a29f-fcd397fb7d61" providerId="ADAL" clId="{E6E8E565-3379-4758-A161-CC3881D81241}" dt="2022-08-24T06:04:24.843" v="2004" actId="20577"/>
          <ac:spMkLst>
            <pc:docMk/>
            <pc:sldMk cId="3013837942" sldId="265"/>
            <ac:spMk id="5" creationId="{7704ECB1-60A6-4DB8-87A2-B197FB66B964}"/>
          </ac:spMkLst>
        </pc:spChg>
        <pc:spChg chg="add">
          <ac:chgData name="Marin Benavides, Richard F" userId="55b31c44-f2f1-4b6d-a29f-fcd397fb7d61" providerId="ADAL" clId="{E6E8E565-3379-4758-A161-CC3881D81241}" dt="2022-08-24T06:03:55.820" v="1978" actId="26606"/>
          <ac:spMkLst>
            <pc:docMk/>
            <pc:sldMk cId="3013837942" sldId="265"/>
            <ac:spMk id="16" creationId="{C4285719-470E-454C-AF62-8323075F1F5B}"/>
          </ac:spMkLst>
        </pc:spChg>
        <pc:spChg chg="add">
          <ac:chgData name="Marin Benavides, Richard F" userId="55b31c44-f2f1-4b6d-a29f-fcd397fb7d61" providerId="ADAL" clId="{E6E8E565-3379-4758-A161-CC3881D81241}" dt="2022-08-24T06:03:55.820" v="1978" actId="26606"/>
          <ac:spMkLst>
            <pc:docMk/>
            <pc:sldMk cId="3013837942" sldId="265"/>
            <ac:spMk id="18" creationId="{CD9FE4EF-C4D8-49A0-B2FF-81D8DB7D8A24}"/>
          </ac:spMkLst>
        </pc:spChg>
        <pc:spChg chg="add">
          <ac:chgData name="Marin Benavides, Richard F" userId="55b31c44-f2f1-4b6d-a29f-fcd397fb7d61" providerId="ADAL" clId="{E6E8E565-3379-4758-A161-CC3881D81241}" dt="2022-08-24T06:03:55.820" v="1978" actId="26606"/>
          <ac:spMkLst>
            <pc:docMk/>
            <pc:sldMk cId="3013837942" sldId="265"/>
            <ac:spMk id="20" creationId="{4300840D-0A0B-4512-BACA-B439D5B9C57C}"/>
          </ac:spMkLst>
        </pc:spChg>
        <pc:spChg chg="add">
          <ac:chgData name="Marin Benavides, Richard F" userId="55b31c44-f2f1-4b6d-a29f-fcd397fb7d61" providerId="ADAL" clId="{E6E8E565-3379-4758-A161-CC3881D81241}" dt="2022-08-24T06:03:55.820" v="1978" actId="26606"/>
          <ac:spMkLst>
            <pc:docMk/>
            <pc:sldMk cId="3013837942" sldId="265"/>
            <ac:spMk id="22" creationId="{D2B78728-A580-49A7-84F9-6EF6F583ADE0}"/>
          </ac:spMkLst>
        </pc:spChg>
        <pc:spChg chg="add">
          <ac:chgData name="Marin Benavides, Richard F" userId="55b31c44-f2f1-4b6d-a29f-fcd397fb7d61" providerId="ADAL" clId="{E6E8E565-3379-4758-A161-CC3881D81241}" dt="2022-08-24T06:03:55.820" v="1978" actId="26606"/>
          <ac:spMkLst>
            <pc:docMk/>
            <pc:sldMk cId="3013837942" sldId="265"/>
            <ac:spMk id="24" creationId="{38FAA1A1-D861-433F-88FA-1E9D6FD31D11}"/>
          </ac:spMkLst>
        </pc:spChg>
        <pc:spChg chg="add">
          <ac:chgData name="Marin Benavides, Richard F" userId="55b31c44-f2f1-4b6d-a29f-fcd397fb7d61" providerId="ADAL" clId="{E6E8E565-3379-4758-A161-CC3881D81241}" dt="2022-08-24T06:03:55.820" v="1978" actId="26606"/>
          <ac:spMkLst>
            <pc:docMk/>
            <pc:sldMk cId="3013837942" sldId="265"/>
            <ac:spMk id="26" creationId="{8D71EDA1-87BF-4D5D-AB79-F346FD19278A}"/>
          </ac:spMkLst>
        </pc:spChg>
        <pc:picChg chg="mod">
          <ac:chgData name="Marin Benavides, Richard F" userId="55b31c44-f2f1-4b6d-a29f-fcd397fb7d61" providerId="ADAL" clId="{E6E8E565-3379-4758-A161-CC3881D81241}" dt="2022-08-24T06:03:55.820" v="1978" actId="26606"/>
          <ac:picMkLst>
            <pc:docMk/>
            <pc:sldMk cId="3013837942" sldId="265"/>
            <ac:picMk id="11" creationId="{ADF77A69-A4D0-427A-AB2D-9891F41C1DCB}"/>
          </ac:picMkLst>
        </pc:picChg>
      </pc:sldChg>
      <pc:sldChg chg="addSp delSp modSp mod setBg">
        <pc:chgData name="Marin Benavides, Richard F" userId="55b31c44-f2f1-4b6d-a29f-fcd397fb7d61" providerId="ADAL" clId="{E6E8E565-3379-4758-A161-CC3881D81241}" dt="2022-08-24T06:07:39.629" v="2090" actId="20577"/>
        <pc:sldMkLst>
          <pc:docMk/>
          <pc:sldMk cId="2672990973" sldId="266"/>
        </pc:sldMkLst>
        <pc:spChg chg="mod">
          <ac:chgData name="Marin Benavides, Richard F" userId="55b31c44-f2f1-4b6d-a29f-fcd397fb7d61" providerId="ADAL" clId="{E6E8E565-3379-4758-A161-CC3881D81241}" dt="2022-08-24T06:05:45.780" v="2016" actId="26606"/>
          <ac:spMkLst>
            <pc:docMk/>
            <pc:sldMk cId="2672990973" sldId="266"/>
            <ac:spMk id="2" creationId="{188BE25D-3EAE-4006-8ECF-2860923A4FA6}"/>
          </ac:spMkLst>
        </pc:spChg>
        <pc:spChg chg="mod">
          <ac:chgData name="Marin Benavides, Richard F" userId="55b31c44-f2f1-4b6d-a29f-fcd397fb7d61" providerId="ADAL" clId="{E6E8E565-3379-4758-A161-CC3881D81241}" dt="2022-08-24T06:06:24.654" v="2023" actId="14100"/>
          <ac:spMkLst>
            <pc:docMk/>
            <pc:sldMk cId="2672990973" sldId="266"/>
            <ac:spMk id="3" creationId="{FC2A035B-FA85-4068-87B8-DC5B4D2F3110}"/>
          </ac:spMkLst>
        </pc:spChg>
        <pc:spChg chg="del mod">
          <ac:chgData name="Marin Benavides, Richard F" userId="55b31c44-f2f1-4b6d-a29f-fcd397fb7d61" providerId="ADAL" clId="{E6E8E565-3379-4758-A161-CC3881D81241}" dt="2022-08-24T06:04:43.509" v="2006" actId="478"/>
          <ac:spMkLst>
            <pc:docMk/>
            <pc:sldMk cId="2672990973" sldId="266"/>
            <ac:spMk id="8" creationId="{645AE30D-24CF-4A8E-A493-E7A646919A9C}"/>
          </ac:spMkLst>
        </pc:spChg>
        <pc:spChg chg="del">
          <ac:chgData name="Marin Benavides, Richard F" userId="55b31c44-f2f1-4b6d-a29f-fcd397fb7d61" providerId="ADAL" clId="{E6E8E565-3379-4758-A161-CC3881D81241}" dt="2022-08-24T06:04:53.859" v="2007" actId="478"/>
          <ac:spMkLst>
            <pc:docMk/>
            <pc:sldMk cId="2672990973" sldId="266"/>
            <ac:spMk id="9" creationId="{1D9FD970-6642-49C6-B30F-5BF0AF7E20AB}"/>
          </ac:spMkLst>
        </pc:spChg>
        <pc:spChg chg="add">
          <ac:chgData name="Marin Benavides, Richard F" userId="55b31c44-f2f1-4b6d-a29f-fcd397fb7d61" providerId="ADAL" clId="{E6E8E565-3379-4758-A161-CC3881D81241}" dt="2022-08-24T06:05:45.780" v="2016" actId="26606"/>
          <ac:spMkLst>
            <pc:docMk/>
            <pc:sldMk cId="2672990973" sldId="266"/>
            <ac:spMk id="10" creationId="{B712E947-0734-45F9-9C4F-41114EC3A33E}"/>
          </ac:spMkLst>
        </pc:spChg>
        <pc:spChg chg="add">
          <ac:chgData name="Marin Benavides, Richard F" userId="55b31c44-f2f1-4b6d-a29f-fcd397fb7d61" providerId="ADAL" clId="{E6E8E565-3379-4758-A161-CC3881D81241}" dt="2022-08-24T06:05:45.780" v="2016" actId="26606"/>
          <ac:spMkLst>
            <pc:docMk/>
            <pc:sldMk cId="2672990973" sldId="266"/>
            <ac:spMk id="11" creationId="{5A65989E-BBD5-44D7-AA86-7AFD5D46BBC0}"/>
          </ac:spMkLst>
        </pc:spChg>
        <pc:spChg chg="add del">
          <ac:chgData name="Marin Benavides, Richard F" userId="55b31c44-f2f1-4b6d-a29f-fcd397fb7d61" providerId="ADAL" clId="{E6E8E565-3379-4758-A161-CC3881D81241}" dt="2022-08-24T06:05:40.766" v="2015" actId="26606"/>
          <ac:spMkLst>
            <pc:docMk/>
            <pc:sldMk cId="2672990973" sldId="266"/>
            <ac:spMk id="12" creationId="{21AC6A30-4F22-4C0F-B278-19C5B8A80C55}"/>
          </ac:spMkLst>
        </pc:spChg>
        <pc:spChg chg="add mod">
          <ac:chgData name="Marin Benavides, Richard F" userId="55b31c44-f2f1-4b6d-a29f-fcd397fb7d61" providerId="ADAL" clId="{E6E8E565-3379-4758-A161-CC3881D81241}" dt="2022-08-24T06:07:39.629" v="2090" actId="20577"/>
          <ac:spMkLst>
            <pc:docMk/>
            <pc:sldMk cId="2672990973" sldId="266"/>
            <ac:spMk id="13" creationId="{97392DC2-1306-4E0E-A88C-5A83315F2B36}"/>
          </ac:spMkLst>
        </pc:spChg>
        <pc:spChg chg="add del">
          <ac:chgData name="Marin Benavides, Richard F" userId="55b31c44-f2f1-4b6d-a29f-fcd397fb7d61" providerId="ADAL" clId="{E6E8E565-3379-4758-A161-CC3881D81241}" dt="2022-08-24T06:05:40.766" v="2015" actId="26606"/>
          <ac:spMkLst>
            <pc:docMk/>
            <pc:sldMk cId="2672990973" sldId="266"/>
            <ac:spMk id="14" creationId="{BB4335AD-65B1-44E4-90AF-264024FE4BD2}"/>
          </ac:spMkLst>
        </pc:spChg>
        <pc:spChg chg="add">
          <ac:chgData name="Marin Benavides, Richard F" userId="55b31c44-f2f1-4b6d-a29f-fcd397fb7d61" providerId="ADAL" clId="{E6E8E565-3379-4758-A161-CC3881D81241}" dt="2022-08-24T06:05:45.780" v="2016" actId="26606"/>
          <ac:spMkLst>
            <pc:docMk/>
            <pc:sldMk cId="2672990973" sldId="266"/>
            <ac:spMk id="16" creationId="{231A2881-D8D7-4A7D-ACA3-E9F849F853D8}"/>
          </ac:spMkLst>
        </pc:spChg>
        <pc:spChg chg="add del">
          <ac:chgData name="Marin Benavides, Richard F" userId="55b31c44-f2f1-4b6d-a29f-fcd397fb7d61" providerId="ADAL" clId="{E6E8E565-3379-4758-A161-CC3881D81241}" dt="2022-08-24T06:05:33.033" v="2012" actId="26606"/>
          <ac:spMkLst>
            <pc:docMk/>
            <pc:sldMk cId="2672990973" sldId="266"/>
            <ac:spMk id="19" creationId="{873DDF9D-E27C-4E23-A1E8-CA352535F7C9}"/>
          </ac:spMkLst>
        </pc:spChg>
        <pc:spChg chg="add del">
          <ac:chgData name="Marin Benavides, Richard F" userId="55b31c44-f2f1-4b6d-a29f-fcd397fb7d61" providerId="ADAL" clId="{E6E8E565-3379-4758-A161-CC3881D81241}" dt="2022-08-24T06:05:33.033" v="2012" actId="26606"/>
          <ac:spMkLst>
            <pc:docMk/>
            <pc:sldMk cId="2672990973" sldId="266"/>
            <ac:spMk id="21" creationId="{4C6B5652-C661-4C58-B937-F0F490F7FCB2}"/>
          </ac:spMkLst>
        </pc:spChg>
        <pc:spChg chg="add del">
          <ac:chgData name="Marin Benavides, Richard F" userId="55b31c44-f2f1-4b6d-a29f-fcd397fb7d61" providerId="ADAL" clId="{E6E8E565-3379-4758-A161-CC3881D81241}" dt="2022-08-24T06:05:33.033" v="2012" actId="26606"/>
          <ac:spMkLst>
            <pc:docMk/>
            <pc:sldMk cId="2672990973" sldId="266"/>
            <ac:spMk id="23" creationId="{0B936867-6407-43FB-9DE6-1B0879D0CB31}"/>
          </ac:spMkLst>
        </pc:spChg>
        <pc:spChg chg="add del">
          <ac:chgData name="Marin Benavides, Richard F" userId="55b31c44-f2f1-4b6d-a29f-fcd397fb7d61" providerId="ADAL" clId="{E6E8E565-3379-4758-A161-CC3881D81241}" dt="2022-08-24T06:05:33.033" v="2012" actId="26606"/>
          <ac:spMkLst>
            <pc:docMk/>
            <pc:sldMk cId="2672990973" sldId="266"/>
            <ac:spMk id="25" creationId="{ACD0B258-678B-4A8C-894F-848AF24A1922}"/>
          </ac:spMkLst>
        </pc:spChg>
        <pc:spChg chg="add del">
          <ac:chgData name="Marin Benavides, Richard F" userId="55b31c44-f2f1-4b6d-a29f-fcd397fb7d61" providerId="ADAL" clId="{E6E8E565-3379-4758-A161-CC3881D81241}" dt="2022-08-24T06:05:33.033" v="2012" actId="26606"/>
          <ac:spMkLst>
            <pc:docMk/>
            <pc:sldMk cId="2672990973" sldId="266"/>
            <ac:spMk id="27" creationId="{2F003F3F-F118-41D2-AA3F-74DB0D1970BB}"/>
          </ac:spMkLst>
        </pc:spChg>
        <pc:spChg chg="add mod">
          <ac:chgData name="Marin Benavides, Richard F" userId="55b31c44-f2f1-4b6d-a29f-fcd397fb7d61" providerId="ADAL" clId="{E6E8E565-3379-4758-A161-CC3881D81241}" dt="2022-08-24T06:07:33.293" v="2086" actId="20577"/>
          <ac:spMkLst>
            <pc:docMk/>
            <pc:sldMk cId="2672990973" sldId="266"/>
            <ac:spMk id="28" creationId="{64175553-D544-46C6-8B75-7E77EE1FD20E}"/>
          </ac:spMkLst>
        </pc:spChg>
        <pc:spChg chg="add del">
          <ac:chgData name="Marin Benavides, Richard F" userId="55b31c44-f2f1-4b6d-a29f-fcd397fb7d61" providerId="ADAL" clId="{E6E8E565-3379-4758-A161-CC3881D81241}" dt="2022-08-24T06:05:33.033" v="2012" actId="26606"/>
          <ac:spMkLst>
            <pc:docMk/>
            <pc:sldMk cId="2672990973" sldId="266"/>
            <ac:spMk id="29" creationId="{C8D58395-74AF-401A-AF2F-76B6FCF71DFE}"/>
          </ac:spMkLst>
        </pc:spChg>
        <pc:spChg chg="add del">
          <ac:chgData name="Marin Benavides, Richard F" userId="55b31c44-f2f1-4b6d-a29f-fcd397fb7d61" providerId="ADAL" clId="{E6E8E565-3379-4758-A161-CC3881D81241}" dt="2022-08-24T06:05:40.138" v="2014" actId="26606"/>
          <ac:spMkLst>
            <pc:docMk/>
            <pc:sldMk cId="2672990973" sldId="266"/>
            <ac:spMk id="31" creationId="{B712E947-0734-45F9-9C4F-41114EC3A33E}"/>
          </ac:spMkLst>
        </pc:spChg>
        <pc:spChg chg="add del">
          <ac:chgData name="Marin Benavides, Richard F" userId="55b31c44-f2f1-4b6d-a29f-fcd397fb7d61" providerId="ADAL" clId="{E6E8E565-3379-4758-A161-CC3881D81241}" dt="2022-08-24T06:05:40.138" v="2014" actId="26606"/>
          <ac:spMkLst>
            <pc:docMk/>
            <pc:sldMk cId="2672990973" sldId="266"/>
            <ac:spMk id="32" creationId="{4C6B5652-C661-4C58-B937-F0F490F7FCB2}"/>
          </ac:spMkLst>
        </pc:spChg>
        <pc:spChg chg="add del">
          <ac:chgData name="Marin Benavides, Richard F" userId="55b31c44-f2f1-4b6d-a29f-fcd397fb7d61" providerId="ADAL" clId="{E6E8E565-3379-4758-A161-CC3881D81241}" dt="2022-08-24T06:05:40.138" v="2014" actId="26606"/>
          <ac:spMkLst>
            <pc:docMk/>
            <pc:sldMk cId="2672990973" sldId="266"/>
            <ac:spMk id="33" creationId="{0B936867-6407-43FB-9DE6-1B0879D0CB31}"/>
          </ac:spMkLst>
        </pc:spChg>
        <pc:spChg chg="add del">
          <ac:chgData name="Marin Benavides, Richard F" userId="55b31c44-f2f1-4b6d-a29f-fcd397fb7d61" providerId="ADAL" clId="{E6E8E565-3379-4758-A161-CC3881D81241}" dt="2022-08-24T06:05:40.138" v="2014" actId="26606"/>
          <ac:spMkLst>
            <pc:docMk/>
            <pc:sldMk cId="2672990973" sldId="266"/>
            <ac:spMk id="34" creationId="{ACD0B258-678B-4A8C-894F-848AF24A1922}"/>
          </ac:spMkLst>
        </pc:spChg>
        <pc:spChg chg="add del">
          <ac:chgData name="Marin Benavides, Richard F" userId="55b31c44-f2f1-4b6d-a29f-fcd397fb7d61" providerId="ADAL" clId="{E6E8E565-3379-4758-A161-CC3881D81241}" dt="2022-08-24T06:05:40.138" v="2014" actId="26606"/>
          <ac:spMkLst>
            <pc:docMk/>
            <pc:sldMk cId="2672990973" sldId="266"/>
            <ac:spMk id="35" creationId="{C8D58395-74AF-401A-AF2F-76B6FCF71DFE}"/>
          </ac:spMkLst>
        </pc:spChg>
        <pc:spChg chg="add del">
          <ac:chgData name="Marin Benavides, Richard F" userId="55b31c44-f2f1-4b6d-a29f-fcd397fb7d61" providerId="ADAL" clId="{E6E8E565-3379-4758-A161-CC3881D81241}" dt="2022-08-24T06:05:40.138" v="2014" actId="26606"/>
          <ac:spMkLst>
            <pc:docMk/>
            <pc:sldMk cId="2672990973" sldId="266"/>
            <ac:spMk id="36" creationId="{2F003F3F-F118-41D2-AA3F-74DB0D1970BB}"/>
          </ac:spMkLst>
        </pc:spChg>
        <pc:picChg chg="mod ord">
          <ac:chgData name="Marin Benavides, Richard F" userId="55b31c44-f2f1-4b6d-a29f-fcd397fb7d61" providerId="ADAL" clId="{E6E8E565-3379-4758-A161-CC3881D81241}" dt="2022-08-24T06:06:07.572" v="2022" actId="1076"/>
          <ac:picMkLst>
            <pc:docMk/>
            <pc:sldMk cId="2672990973" sldId="266"/>
            <ac:picMk id="5" creationId="{756CDE8A-A6A5-43B2-8817-88F136CFFED5}"/>
          </ac:picMkLst>
        </pc:picChg>
        <pc:picChg chg="mod ord">
          <ac:chgData name="Marin Benavides, Richard F" userId="55b31c44-f2f1-4b6d-a29f-fcd397fb7d61" providerId="ADAL" clId="{E6E8E565-3379-4758-A161-CC3881D81241}" dt="2022-08-24T06:06:05.118" v="2021" actId="1076"/>
          <ac:picMkLst>
            <pc:docMk/>
            <pc:sldMk cId="2672990973" sldId="266"/>
            <ac:picMk id="7" creationId="{1B8BCA41-CE05-468A-AC85-7AC4413BBDFC}"/>
          </ac:picMkLst>
        </pc:picChg>
      </pc:sldChg>
      <pc:sldChg chg="addSp modSp mod setBg">
        <pc:chgData name="Marin Benavides, Richard F" userId="55b31c44-f2f1-4b6d-a29f-fcd397fb7d61" providerId="ADAL" clId="{E6E8E565-3379-4758-A161-CC3881D81241}" dt="2022-08-24T06:08:07.853" v="2091" actId="26606"/>
        <pc:sldMkLst>
          <pc:docMk/>
          <pc:sldMk cId="631351223" sldId="267"/>
        </pc:sldMkLst>
        <pc:spChg chg="mod">
          <ac:chgData name="Marin Benavides, Richard F" userId="55b31c44-f2f1-4b6d-a29f-fcd397fb7d61" providerId="ADAL" clId="{E6E8E565-3379-4758-A161-CC3881D81241}" dt="2022-08-24T06:08:07.853" v="2091" actId="26606"/>
          <ac:spMkLst>
            <pc:docMk/>
            <pc:sldMk cId="631351223" sldId="267"/>
            <ac:spMk id="2" creationId="{F34094DE-26C0-458F-A6EB-85C4F449114C}"/>
          </ac:spMkLst>
        </pc:spChg>
        <pc:spChg chg="mod">
          <ac:chgData name="Marin Benavides, Richard F" userId="55b31c44-f2f1-4b6d-a29f-fcd397fb7d61" providerId="ADAL" clId="{E6E8E565-3379-4758-A161-CC3881D81241}" dt="2022-08-24T06:08:07.853" v="2091" actId="26606"/>
          <ac:spMkLst>
            <pc:docMk/>
            <pc:sldMk cId="631351223" sldId="267"/>
            <ac:spMk id="3" creationId="{8944A2A7-2E28-42A6-8725-145F29512527}"/>
          </ac:spMkLst>
        </pc:spChg>
        <pc:spChg chg="add">
          <ac:chgData name="Marin Benavides, Richard F" userId="55b31c44-f2f1-4b6d-a29f-fcd397fb7d61" providerId="ADAL" clId="{E6E8E565-3379-4758-A161-CC3881D81241}" dt="2022-08-24T06:08:07.853" v="2091" actId="26606"/>
          <ac:spMkLst>
            <pc:docMk/>
            <pc:sldMk cId="631351223" sldId="267"/>
            <ac:spMk id="10" creationId="{C4285719-470E-454C-AF62-8323075F1F5B}"/>
          </ac:spMkLst>
        </pc:spChg>
        <pc:spChg chg="add">
          <ac:chgData name="Marin Benavides, Richard F" userId="55b31c44-f2f1-4b6d-a29f-fcd397fb7d61" providerId="ADAL" clId="{E6E8E565-3379-4758-A161-CC3881D81241}" dt="2022-08-24T06:08:07.853" v="2091" actId="26606"/>
          <ac:spMkLst>
            <pc:docMk/>
            <pc:sldMk cId="631351223" sldId="267"/>
            <ac:spMk id="12" creationId="{CD9FE4EF-C4D8-49A0-B2FF-81D8DB7D8A24}"/>
          </ac:spMkLst>
        </pc:spChg>
        <pc:spChg chg="add">
          <ac:chgData name="Marin Benavides, Richard F" userId="55b31c44-f2f1-4b6d-a29f-fcd397fb7d61" providerId="ADAL" clId="{E6E8E565-3379-4758-A161-CC3881D81241}" dt="2022-08-24T06:08:07.853" v="2091" actId="26606"/>
          <ac:spMkLst>
            <pc:docMk/>
            <pc:sldMk cId="631351223" sldId="267"/>
            <ac:spMk id="14" creationId="{4300840D-0A0B-4512-BACA-B439D5B9C57C}"/>
          </ac:spMkLst>
        </pc:spChg>
        <pc:spChg chg="add">
          <ac:chgData name="Marin Benavides, Richard F" userId="55b31c44-f2f1-4b6d-a29f-fcd397fb7d61" providerId="ADAL" clId="{E6E8E565-3379-4758-A161-CC3881D81241}" dt="2022-08-24T06:08:07.853" v="2091" actId="26606"/>
          <ac:spMkLst>
            <pc:docMk/>
            <pc:sldMk cId="631351223" sldId="267"/>
            <ac:spMk id="16" creationId="{D2B78728-A580-49A7-84F9-6EF6F583ADE0}"/>
          </ac:spMkLst>
        </pc:spChg>
        <pc:spChg chg="add">
          <ac:chgData name="Marin Benavides, Richard F" userId="55b31c44-f2f1-4b6d-a29f-fcd397fb7d61" providerId="ADAL" clId="{E6E8E565-3379-4758-A161-CC3881D81241}" dt="2022-08-24T06:08:07.853" v="2091" actId="26606"/>
          <ac:spMkLst>
            <pc:docMk/>
            <pc:sldMk cId="631351223" sldId="267"/>
            <ac:spMk id="18" creationId="{38FAA1A1-D861-433F-88FA-1E9D6FD31D11}"/>
          </ac:spMkLst>
        </pc:spChg>
        <pc:spChg chg="add">
          <ac:chgData name="Marin Benavides, Richard F" userId="55b31c44-f2f1-4b6d-a29f-fcd397fb7d61" providerId="ADAL" clId="{E6E8E565-3379-4758-A161-CC3881D81241}" dt="2022-08-24T06:08:07.853" v="2091" actId="26606"/>
          <ac:spMkLst>
            <pc:docMk/>
            <pc:sldMk cId="631351223" sldId="267"/>
            <ac:spMk id="20" creationId="{8D71EDA1-87BF-4D5D-AB79-F346FD19278A}"/>
          </ac:spMkLst>
        </pc:spChg>
        <pc:picChg chg="mod">
          <ac:chgData name="Marin Benavides, Richard F" userId="55b31c44-f2f1-4b6d-a29f-fcd397fb7d61" providerId="ADAL" clId="{E6E8E565-3379-4758-A161-CC3881D81241}" dt="2022-08-24T06:08:07.853" v="2091" actId="26606"/>
          <ac:picMkLst>
            <pc:docMk/>
            <pc:sldMk cId="631351223" sldId="267"/>
            <ac:picMk id="5" creationId="{01806018-B29F-4E1E-B157-647C69320778}"/>
          </ac:picMkLst>
        </pc:picChg>
      </pc:sldChg>
      <pc:sldChg chg="addSp modSp mod setBg">
        <pc:chgData name="Marin Benavides, Richard F" userId="55b31c44-f2f1-4b6d-a29f-fcd397fb7d61" providerId="ADAL" clId="{E6E8E565-3379-4758-A161-CC3881D81241}" dt="2022-08-24T06:08:22.323" v="2092" actId="26606"/>
        <pc:sldMkLst>
          <pc:docMk/>
          <pc:sldMk cId="4018703119" sldId="268"/>
        </pc:sldMkLst>
        <pc:spChg chg="mod">
          <ac:chgData name="Marin Benavides, Richard F" userId="55b31c44-f2f1-4b6d-a29f-fcd397fb7d61" providerId="ADAL" clId="{E6E8E565-3379-4758-A161-CC3881D81241}" dt="2022-08-24T06:08:22.323" v="2092" actId="26606"/>
          <ac:spMkLst>
            <pc:docMk/>
            <pc:sldMk cId="4018703119" sldId="268"/>
            <ac:spMk id="2" creationId="{30C58706-B909-4D89-91D3-B752FF123012}"/>
          </ac:spMkLst>
        </pc:spChg>
        <pc:spChg chg="mod">
          <ac:chgData name="Marin Benavides, Richard F" userId="55b31c44-f2f1-4b6d-a29f-fcd397fb7d61" providerId="ADAL" clId="{E6E8E565-3379-4758-A161-CC3881D81241}" dt="2022-08-24T06:08:22.323" v="2092" actId="26606"/>
          <ac:spMkLst>
            <pc:docMk/>
            <pc:sldMk cId="4018703119" sldId="268"/>
            <ac:spMk id="3" creationId="{520ED1D9-2326-4BE1-97E5-45E1CA0AEECB}"/>
          </ac:spMkLst>
        </pc:spChg>
        <pc:spChg chg="add">
          <ac:chgData name="Marin Benavides, Richard F" userId="55b31c44-f2f1-4b6d-a29f-fcd397fb7d61" providerId="ADAL" clId="{E6E8E565-3379-4758-A161-CC3881D81241}" dt="2022-08-24T06:08:22.323" v="2092" actId="26606"/>
          <ac:spMkLst>
            <pc:docMk/>
            <pc:sldMk cId="4018703119" sldId="268"/>
            <ac:spMk id="10" creationId="{C4285719-470E-454C-AF62-8323075F1F5B}"/>
          </ac:spMkLst>
        </pc:spChg>
        <pc:spChg chg="add">
          <ac:chgData name="Marin Benavides, Richard F" userId="55b31c44-f2f1-4b6d-a29f-fcd397fb7d61" providerId="ADAL" clId="{E6E8E565-3379-4758-A161-CC3881D81241}" dt="2022-08-24T06:08:22.323" v="2092" actId="26606"/>
          <ac:spMkLst>
            <pc:docMk/>
            <pc:sldMk cId="4018703119" sldId="268"/>
            <ac:spMk id="12" creationId="{CD9FE4EF-C4D8-49A0-B2FF-81D8DB7D8A24}"/>
          </ac:spMkLst>
        </pc:spChg>
        <pc:spChg chg="add">
          <ac:chgData name="Marin Benavides, Richard F" userId="55b31c44-f2f1-4b6d-a29f-fcd397fb7d61" providerId="ADAL" clId="{E6E8E565-3379-4758-A161-CC3881D81241}" dt="2022-08-24T06:08:22.323" v="2092" actId="26606"/>
          <ac:spMkLst>
            <pc:docMk/>
            <pc:sldMk cId="4018703119" sldId="268"/>
            <ac:spMk id="14" creationId="{4300840D-0A0B-4512-BACA-B439D5B9C57C}"/>
          </ac:spMkLst>
        </pc:spChg>
        <pc:spChg chg="add">
          <ac:chgData name="Marin Benavides, Richard F" userId="55b31c44-f2f1-4b6d-a29f-fcd397fb7d61" providerId="ADAL" clId="{E6E8E565-3379-4758-A161-CC3881D81241}" dt="2022-08-24T06:08:22.323" v="2092" actId="26606"/>
          <ac:spMkLst>
            <pc:docMk/>
            <pc:sldMk cId="4018703119" sldId="268"/>
            <ac:spMk id="16" creationId="{D2B78728-A580-49A7-84F9-6EF6F583ADE0}"/>
          </ac:spMkLst>
        </pc:spChg>
        <pc:spChg chg="add">
          <ac:chgData name="Marin Benavides, Richard F" userId="55b31c44-f2f1-4b6d-a29f-fcd397fb7d61" providerId="ADAL" clId="{E6E8E565-3379-4758-A161-CC3881D81241}" dt="2022-08-24T06:08:22.323" v="2092" actId="26606"/>
          <ac:spMkLst>
            <pc:docMk/>
            <pc:sldMk cId="4018703119" sldId="268"/>
            <ac:spMk id="18" creationId="{38FAA1A1-D861-433F-88FA-1E9D6FD31D11}"/>
          </ac:spMkLst>
        </pc:spChg>
        <pc:spChg chg="add">
          <ac:chgData name="Marin Benavides, Richard F" userId="55b31c44-f2f1-4b6d-a29f-fcd397fb7d61" providerId="ADAL" clId="{E6E8E565-3379-4758-A161-CC3881D81241}" dt="2022-08-24T06:08:22.323" v="2092" actId="26606"/>
          <ac:spMkLst>
            <pc:docMk/>
            <pc:sldMk cId="4018703119" sldId="268"/>
            <ac:spMk id="20" creationId="{8D71EDA1-87BF-4D5D-AB79-F346FD19278A}"/>
          </ac:spMkLst>
        </pc:spChg>
        <pc:picChg chg="mod">
          <ac:chgData name="Marin Benavides, Richard F" userId="55b31c44-f2f1-4b6d-a29f-fcd397fb7d61" providerId="ADAL" clId="{E6E8E565-3379-4758-A161-CC3881D81241}" dt="2022-08-24T06:08:22.323" v="2092" actId="26606"/>
          <ac:picMkLst>
            <pc:docMk/>
            <pc:sldMk cId="4018703119" sldId="268"/>
            <ac:picMk id="5" creationId="{B3F34C1C-3392-417B-BC99-B7EEB8DC2060}"/>
          </ac:picMkLst>
        </pc:picChg>
      </pc:sldChg>
      <pc:sldChg chg="addSp modSp mod setBg">
        <pc:chgData name="Marin Benavides, Richard F" userId="55b31c44-f2f1-4b6d-a29f-fcd397fb7d61" providerId="ADAL" clId="{E6E8E565-3379-4758-A161-CC3881D81241}" dt="2022-08-24T06:08:42.087" v="2095" actId="14100"/>
        <pc:sldMkLst>
          <pc:docMk/>
          <pc:sldMk cId="944821598" sldId="269"/>
        </pc:sldMkLst>
        <pc:spChg chg="mod">
          <ac:chgData name="Marin Benavides, Richard F" userId="55b31c44-f2f1-4b6d-a29f-fcd397fb7d61" providerId="ADAL" clId="{E6E8E565-3379-4758-A161-CC3881D81241}" dt="2022-08-24T06:08:32.078" v="2093" actId="26606"/>
          <ac:spMkLst>
            <pc:docMk/>
            <pc:sldMk cId="944821598" sldId="269"/>
            <ac:spMk id="2" creationId="{0AA54B35-99B0-413A-A6C5-84EE9DE64C8D}"/>
          </ac:spMkLst>
        </pc:spChg>
        <pc:spChg chg="mod">
          <ac:chgData name="Marin Benavides, Richard F" userId="55b31c44-f2f1-4b6d-a29f-fcd397fb7d61" providerId="ADAL" clId="{E6E8E565-3379-4758-A161-CC3881D81241}" dt="2022-08-24T06:08:32.078" v="2093" actId="26606"/>
          <ac:spMkLst>
            <pc:docMk/>
            <pc:sldMk cId="944821598" sldId="269"/>
            <ac:spMk id="3" creationId="{1D1A6A0A-FCAE-4998-B9F7-3E67B3BA4E4C}"/>
          </ac:spMkLst>
        </pc:spChg>
        <pc:spChg chg="add">
          <ac:chgData name="Marin Benavides, Richard F" userId="55b31c44-f2f1-4b6d-a29f-fcd397fb7d61" providerId="ADAL" clId="{E6E8E565-3379-4758-A161-CC3881D81241}" dt="2022-08-24T06:08:32.078" v="2093" actId="26606"/>
          <ac:spMkLst>
            <pc:docMk/>
            <pc:sldMk cId="944821598" sldId="269"/>
            <ac:spMk id="14" creationId="{B712E947-0734-45F9-9C4F-41114EC3A33E}"/>
          </ac:spMkLst>
        </pc:spChg>
        <pc:spChg chg="add">
          <ac:chgData name="Marin Benavides, Richard F" userId="55b31c44-f2f1-4b6d-a29f-fcd397fb7d61" providerId="ADAL" clId="{E6E8E565-3379-4758-A161-CC3881D81241}" dt="2022-08-24T06:08:32.078" v="2093" actId="26606"/>
          <ac:spMkLst>
            <pc:docMk/>
            <pc:sldMk cId="944821598" sldId="269"/>
            <ac:spMk id="16" creationId="{5A65989E-BBD5-44D7-AA86-7AFD5D46BBC0}"/>
          </ac:spMkLst>
        </pc:spChg>
        <pc:spChg chg="add">
          <ac:chgData name="Marin Benavides, Richard F" userId="55b31c44-f2f1-4b6d-a29f-fcd397fb7d61" providerId="ADAL" clId="{E6E8E565-3379-4758-A161-CC3881D81241}" dt="2022-08-24T06:08:32.078" v="2093" actId="26606"/>
          <ac:spMkLst>
            <pc:docMk/>
            <pc:sldMk cId="944821598" sldId="269"/>
            <ac:spMk id="18" creationId="{231A2881-D8D7-4A7D-ACA3-E9F849F853D8}"/>
          </ac:spMkLst>
        </pc:spChg>
        <pc:picChg chg="mod ord">
          <ac:chgData name="Marin Benavides, Richard F" userId="55b31c44-f2f1-4b6d-a29f-fcd397fb7d61" providerId="ADAL" clId="{E6E8E565-3379-4758-A161-CC3881D81241}" dt="2022-08-24T06:08:42.087" v="2095" actId="14100"/>
          <ac:picMkLst>
            <pc:docMk/>
            <pc:sldMk cId="944821598" sldId="269"/>
            <ac:picMk id="7" creationId="{1E0C89DA-7264-4A4A-815B-01F5ACB95E4F}"/>
          </ac:picMkLst>
        </pc:picChg>
        <pc:picChg chg="mod">
          <ac:chgData name="Marin Benavides, Richard F" userId="55b31c44-f2f1-4b6d-a29f-fcd397fb7d61" providerId="ADAL" clId="{E6E8E565-3379-4758-A161-CC3881D81241}" dt="2022-08-24T06:08:32.078" v="2093" actId="26606"/>
          <ac:picMkLst>
            <pc:docMk/>
            <pc:sldMk cId="944821598" sldId="269"/>
            <ac:picMk id="9" creationId="{4F27E54F-6D1A-4972-8D11-20D67034A473}"/>
          </ac:picMkLst>
        </pc:picChg>
      </pc:sldChg>
      <pc:sldChg chg="addSp modSp mod setBg">
        <pc:chgData name="Marin Benavides, Richard F" userId="55b31c44-f2f1-4b6d-a29f-fcd397fb7d61" providerId="ADAL" clId="{E6E8E565-3379-4758-A161-CC3881D81241}" dt="2022-08-24T06:08:55.879" v="2100" actId="20577"/>
        <pc:sldMkLst>
          <pc:docMk/>
          <pc:sldMk cId="3675368922" sldId="270"/>
        </pc:sldMkLst>
        <pc:spChg chg="mod">
          <ac:chgData name="Marin Benavides, Richard F" userId="55b31c44-f2f1-4b6d-a29f-fcd397fb7d61" providerId="ADAL" clId="{E6E8E565-3379-4758-A161-CC3881D81241}" dt="2022-08-24T06:08:46.298" v="2096" actId="26606"/>
          <ac:spMkLst>
            <pc:docMk/>
            <pc:sldMk cId="3675368922" sldId="270"/>
            <ac:spMk id="2" creationId="{163A4FCC-7F20-44B9-81A2-82437E93F382}"/>
          </ac:spMkLst>
        </pc:spChg>
        <pc:spChg chg="mod">
          <ac:chgData name="Marin Benavides, Richard F" userId="55b31c44-f2f1-4b6d-a29f-fcd397fb7d61" providerId="ADAL" clId="{E6E8E565-3379-4758-A161-CC3881D81241}" dt="2022-08-24T06:08:55.879" v="2100" actId="20577"/>
          <ac:spMkLst>
            <pc:docMk/>
            <pc:sldMk cId="3675368922" sldId="270"/>
            <ac:spMk id="3" creationId="{C7E07390-E42B-45DA-9353-9B683453F77E}"/>
          </ac:spMkLst>
        </pc:spChg>
        <pc:spChg chg="add">
          <ac:chgData name="Marin Benavides, Richard F" userId="55b31c44-f2f1-4b6d-a29f-fcd397fb7d61" providerId="ADAL" clId="{E6E8E565-3379-4758-A161-CC3881D81241}" dt="2022-08-24T06:08:46.298" v="2096" actId="26606"/>
          <ac:spMkLst>
            <pc:docMk/>
            <pc:sldMk cId="3675368922" sldId="270"/>
            <ac:spMk id="10" creationId="{C4285719-470E-454C-AF62-8323075F1F5B}"/>
          </ac:spMkLst>
        </pc:spChg>
        <pc:spChg chg="add">
          <ac:chgData name="Marin Benavides, Richard F" userId="55b31c44-f2f1-4b6d-a29f-fcd397fb7d61" providerId="ADAL" clId="{E6E8E565-3379-4758-A161-CC3881D81241}" dt="2022-08-24T06:08:46.298" v="2096" actId="26606"/>
          <ac:spMkLst>
            <pc:docMk/>
            <pc:sldMk cId="3675368922" sldId="270"/>
            <ac:spMk id="12" creationId="{CD9FE4EF-C4D8-49A0-B2FF-81D8DB7D8A24}"/>
          </ac:spMkLst>
        </pc:spChg>
        <pc:spChg chg="add">
          <ac:chgData name="Marin Benavides, Richard F" userId="55b31c44-f2f1-4b6d-a29f-fcd397fb7d61" providerId="ADAL" clId="{E6E8E565-3379-4758-A161-CC3881D81241}" dt="2022-08-24T06:08:46.298" v="2096" actId="26606"/>
          <ac:spMkLst>
            <pc:docMk/>
            <pc:sldMk cId="3675368922" sldId="270"/>
            <ac:spMk id="14" creationId="{4300840D-0A0B-4512-BACA-B439D5B9C57C}"/>
          </ac:spMkLst>
        </pc:spChg>
        <pc:spChg chg="add">
          <ac:chgData name="Marin Benavides, Richard F" userId="55b31c44-f2f1-4b6d-a29f-fcd397fb7d61" providerId="ADAL" clId="{E6E8E565-3379-4758-A161-CC3881D81241}" dt="2022-08-24T06:08:46.298" v="2096" actId="26606"/>
          <ac:spMkLst>
            <pc:docMk/>
            <pc:sldMk cId="3675368922" sldId="270"/>
            <ac:spMk id="16" creationId="{D2B78728-A580-49A7-84F9-6EF6F583ADE0}"/>
          </ac:spMkLst>
        </pc:spChg>
        <pc:spChg chg="add">
          <ac:chgData name="Marin Benavides, Richard F" userId="55b31c44-f2f1-4b6d-a29f-fcd397fb7d61" providerId="ADAL" clId="{E6E8E565-3379-4758-A161-CC3881D81241}" dt="2022-08-24T06:08:46.298" v="2096" actId="26606"/>
          <ac:spMkLst>
            <pc:docMk/>
            <pc:sldMk cId="3675368922" sldId="270"/>
            <ac:spMk id="18" creationId="{38FAA1A1-D861-433F-88FA-1E9D6FD31D11}"/>
          </ac:spMkLst>
        </pc:spChg>
        <pc:spChg chg="add">
          <ac:chgData name="Marin Benavides, Richard F" userId="55b31c44-f2f1-4b6d-a29f-fcd397fb7d61" providerId="ADAL" clId="{E6E8E565-3379-4758-A161-CC3881D81241}" dt="2022-08-24T06:08:46.298" v="2096" actId="26606"/>
          <ac:spMkLst>
            <pc:docMk/>
            <pc:sldMk cId="3675368922" sldId="270"/>
            <ac:spMk id="20" creationId="{8D71EDA1-87BF-4D5D-AB79-F346FD19278A}"/>
          </ac:spMkLst>
        </pc:spChg>
        <pc:picChg chg="mod">
          <ac:chgData name="Marin Benavides, Richard F" userId="55b31c44-f2f1-4b6d-a29f-fcd397fb7d61" providerId="ADAL" clId="{E6E8E565-3379-4758-A161-CC3881D81241}" dt="2022-08-24T06:08:46.298" v="2096" actId="26606"/>
          <ac:picMkLst>
            <pc:docMk/>
            <pc:sldMk cId="3675368922" sldId="270"/>
            <ac:picMk id="5" creationId="{7CBDCEDE-9A13-4353-AA4C-BE5871C3B8BD}"/>
          </ac:picMkLst>
        </pc:picChg>
      </pc:sldChg>
      <pc:sldChg chg="addSp delSp modSp mod setBg">
        <pc:chgData name="Marin Benavides, Richard F" userId="55b31c44-f2f1-4b6d-a29f-fcd397fb7d61" providerId="ADAL" clId="{E6E8E565-3379-4758-A161-CC3881D81241}" dt="2022-08-24T06:09:15.185" v="2102" actId="478"/>
        <pc:sldMkLst>
          <pc:docMk/>
          <pc:sldMk cId="4285389111" sldId="271"/>
        </pc:sldMkLst>
        <pc:spChg chg="mod">
          <ac:chgData name="Marin Benavides, Richard F" userId="55b31c44-f2f1-4b6d-a29f-fcd397fb7d61" providerId="ADAL" clId="{E6E8E565-3379-4758-A161-CC3881D81241}" dt="2022-08-24T06:09:12.359" v="2101" actId="26606"/>
          <ac:spMkLst>
            <pc:docMk/>
            <pc:sldMk cId="4285389111" sldId="271"/>
            <ac:spMk id="4" creationId="{2D9D2C88-D3C3-4E01-9BBF-604375C4E609}"/>
          </ac:spMkLst>
        </pc:spChg>
        <pc:spChg chg="del mod">
          <ac:chgData name="Marin Benavides, Richard F" userId="55b31c44-f2f1-4b6d-a29f-fcd397fb7d61" providerId="ADAL" clId="{E6E8E565-3379-4758-A161-CC3881D81241}" dt="2022-08-24T06:09:15.185" v="2102" actId="478"/>
          <ac:spMkLst>
            <pc:docMk/>
            <pc:sldMk cId="4285389111" sldId="271"/>
            <ac:spMk id="5" creationId="{7DAB770B-51A2-4212-9133-3B731FF75A58}"/>
          </ac:spMkLst>
        </pc:spChg>
        <pc:spChg chg="add">
          <ac:chgData name="Marin Benavides, Richard F" userId="55b31c44-f2f1-4b6d-a29f-fcd397fb7d61" providerId="ADAL" clId="{E6E8E565-3379-4758-A161-CC3881D81241}" dt="2022-08-24T06:09:12.359" v="2101" actId="26606"/>
          <ac:spMkLst>
            <pc:docMk/>
            <pc:sldMk cId="4285389111" sldId="271"/>
            <ac:spMk id="10" creationId="{577D6B2E-37A3-429E-A37C-F30ED6487282}"/>
          </ac:spMkLst>
        </pc:spChg>
        <pc:spChg chg="add">
          <ac:chgData name="Marin Benavides, Richard F" userId="55b31c44-f2f1-4b6d-a29f-fcd397fb7d61" providerId="ADAL" clId="{E6E8E565-3379-4758-A161-CC3881D81241}" dt="2022-08-24T06:09:12.359" v="2101" actId="26606"/>
          <ac:spMkLst>
            <pc:docMk/>
            <pc:sldMk cId="4285389111" sldId="271"/>
            <ac:spMk id="12" creationId="{5CEAD642-85CF-4750-8432-7C80C901F001}"/>
          </ac:spMkLst>
        </pc:spChg>
        <pc:spChg chg="add">
          <ac:chgData name="Marin Benavides, Richard F" userId="55b31c44-f2f1-4b6d-a29f-fcd397fb7d61" providerId="ADAL" clId="{E6E8E565-3379-4758-A161-CC3881D81241}" dt="2022-08-24T06:09:12.359" v="2101" actId="26606"/>
          <ac:spMkLst>
            <pc:docMk/>
            <pc:sldMk cId="4285389111" sldId="271"/>
            <ac:spMk id="14" creationId="{FA33EEAE-15D5-4119-8C1E-89D943F911EF}"/>
          </ac:spMkLst>
        </pc:spChg>
        <pc:spChg chg="add">
          <ac:chgData name="Marin Benavides, Richard F" userId="55b31c44-f2f1-4b6d-a29f-fcd397fb7d61" providerId="ADAL" clId="{E6E8E565-3379-4758-A161-CC3881D81241}" dt="2022-08-24T06:09:12.359" v="2101" actId="26606"/>
          <ac:spMkLst>
            <pc:docMk/>
            <pc:sldMk cId="4285389111" sldId="271"/>
            <ac:spMk id="16" creationId="{730D8B3B-9B80-4025-B934-26DC7D7CD231}"/>
          </ac:spMkLst>
        </pc:spChg>
        <pc:spChg chg="add">
          <ac:chgData name="Marin Benavides, Richard F" userId="55b31c44-f2f1-4b6d-a29f-fcd397fb7d61" providerId="ADAL" clId="{E6E8E565-3379-4758-A161-CC3881D81241}" dt="2022-08-24T06:09:12.359" v="2101" actId="26606"/>
          <ac:spMkLst>
            <pc:docMk/>
            <pc:sldMk cId="4285389111" sldId="271"/>
            <ac:spMk id="18" creationId="{1064D5D5-227B-4F66-9AEA-46F570E793BD}"/>
          </ac:spMkLst>
        </pc:spChg>
        <pc:spChg chg="add">
          <ac:chgData name="Marin Benavides, Richard F" userId="55b31c44-f2f1-4b6d-a29f-fcd397fb7d61" providerId="ADAL" clId="{E6E8E565-3379-4758-A161-CC3881D81241}" dt="2022-08-24T06:09:12.359" v="2101" actId="26606"/>
          <ac:spMkLst>
            <pc:docMk/>
            <pc:sldMk cId="4285389111" sldId="271"/>
            <ac:spMk id="20" creationId="{646B67A4-D328-4747-A82B-65E84FA46368}"/>
          </ac:spMkLst>
        </pc:spChg>
        <pc:spChg chg="add">
          <ac:chgData name="Marin Benavides, Richard F" userId="55b31c44-f2f1-4b6d-a29f-fcd397fb7d61" providerId="ADAL" clId="{E6E8E565-3379-4758-A161-CC3881D81241}" dt="2022-08-24T06:09:12.359" v="2101" actId="26606"/>
          <ac:spMkLst>
            <pc:docMk/>
            <pc:sldMk cId="4285389111" sldId="271"/>
            <ac:spMk id="22" creationId="{B5A1B09C-1565-46F8-B70F-621C5EB48A09}"/>
          </ac:spMkLst>
        </pc:spChg>
        <pc:spChg chg="add">
          <ac:chgData name="Marin Benavides, Richard F" userId="55b31c44-f2f1-4b6d-a29f-fcd397fb7d61" providerId="ADAL" clId="{E6E8E565-3379-4758-A161-CC3881D81241}" dt="2022-08-24T06:09:12.359" v="2101" actId="26606"/>
          <ac:spMkLst>
            <pc:docMk/>
            <pc:sldMk cId="4285389111" sldId="271"/>
            <ac:spMk id="24" creationId="{8C516CC8-80AC-446C-A56E-9F54B7210402}"/>
          </ac:spMkLst>
        </pc:spChg>
      </pc:sldChg>
      <pc:sldChg chg="addSp modSp mod setBg">
        <pc:chgData name="Marin Benavides, Richard F" userId="55b31c44-f2f1-4b6d-a29f-fcd397fb7d61" providerId="ADAL" clId="{E6E8E565-3379-4758-A161-CC3881D81241}" dt="2022-08-24T06:10:56.068" v="2113" actId="20577"/>
        <pc:sldMkLst>
          <pc:docMk/>
          <pc:sldMk cId="3559013951" sldId="272"/>
        </pc:sldMkLst>
        <pc:spChg chg="mod">
          <ac:chgData name="Marin Benavides, Richard F" userId="55b31c44-f2f1-4b6d-a29f-fcd397fb7d61" providerId="ADAL" clId="{E6E8E565-3379-4758-A161-CC3881D81241}" dt="2022-08-24T06:09:30.389" v="2103" actId="26606"/>
          <ac:spMkLst>
            <pc:docMk/>
            <pc:sldMk cId="3559013951" sldId="272"/>
            <ac:spMk id="2" creationId="{C4C47F67-8C50-4983-BDE2-70B0B54285CB}"/>
          </ac:spMkLst>
        </pc:spChg>
        <pc:spChg chg="mod">
          <ac:chgData name="Marin Benavides, Richard F" userId="55b31c44-f2f1-4b6d-a29f-fcd397fb7d61" providerId="ADAL" clId="{E6E8E565-3379-4758-A161-CC3881D81241}" dt="2022-08-24T06:10:56.068" v="2113" actId="20577"/>
          <ac:spMkLst>
            <pc:docMk/>
            <pc:sldMk cId="3559013951" sldId="272"/>
            <ac:spMk id="3" creationId="{B6A3BB7C-C690-463D-AFDB-F77D27D41497}"/>
          </ac:spMkLst>
        </pc:spChg>
        <pc:spChg chg="add">
          <ac:chgData name="Marin Benavides, Richard F" userId="55b31c44-f2f1-4b6d-a29f-fcd397fb7d61" providerId="ADAL" clId="{E6E8E565-3379-4758-A161-CC3881D81241}" dt="2022-08-24T06:09:30.389" v="2103" actId="26606"/>
          <ac:spMkLst>
            <pc:docMk/>
            <pc:sldMk cId="3559013951" sldId="272"/>
            <ac:spMk id="14" creationId="{C4285719-470E-454C-AF62-8323075F1F5B}"/>
          </ac:spMkLst>
        </pc:spChg>
        <pc:spChg chg="add">
          <ac:chgData name="Marin Benavides, Richard F" userId="55b31c44-f2f1-4b6d-a29f-fcd397fb7d61" providerId="ADAL" clId="{E6E8E565-3379-4758-A161-CC3881D81241}" dt="2022-08-24T06:09:30.389" v="2103" actId="26606"/>
          <ac:spMkLst>
            <pc:docMk/>
            <pc:sldMk cId="3559013951" sldId="272"/>
            <ac:spMk id="16" creationId="{CD9FE4EF-C4D8-49A0-B2FF-81D8DB7D8A24}"/>
          </ac:spMkLst>
        </pc:spChg>
        <pc:spChg chg="add">
          <ac:chgData name="Marin Benavides, Richard F" userId="55b31c44-f2f1-4b6d-a29f-fcd397fb7d61" providerId="ADAL" clId="{E6E8E565-3379-4758-A161-CC3881D81241}" dt="2022-08-24T06:09:30.389" v="2103" actId="26606"/>
          <ac:spMkLst>
            <pc:docMk/>
            <pc:sldMk cId="3559013951" sldId="272"/>
            <ac:spMk id="18" creationId="{4300840D-0A0B-4512-BACA-B439D5B9C57C}"/>
          </ac:spMkLst>
        </pc:spChg>
        <pc:spChg chg="add">
          <ac:chgData name="Marin Benavides, Richard F" userId="55b31c44-f2f1-4b6d-a29f-fcd397fb7d61" providerId="ADAL" clId="{E6E8E565-3379-4758-A161-CC3881D81241}" dt="2022-08-24T06:09:30.389" v="2103" actId="26606"/>
          <ac:spMkLst>
            <pc:docMk/>
            <pc:sldMk cId="3559013951" sldId="272"/>
            <ac:spMk id="20" creationId="{D2B78728-A580-49A7-84F9-6EF6F583ADE0}"/>
          </ac:spMkLst>
        </pc:spChg>
        <pc:spChg chg="add">
          <ac:chgData name="Marin Benavides, Richard F" userId="55b31c44-f2f1-4b6d-a29f-fcd397fb7d61" providerId="ADAL" clId="{E6E8E565-3379-4758-A161-CC3881D81241}" dt="2022-08-24T06:09:30.389" v="2103" actId="26606"/>
          <ac:spMkLst>
            <pc:docMk/>
            <pc:sldMk cId="3559013951" sldId="272"/>
            <ac:spMk id="22" creationId="{38FAA1A1-D861-433F-88FA-1E9D6FD31D11}"/>
          </ac:spMkLst>
        </pc:spChg>
        <pc:spChg chg="add">
          <ac:chgData name="Marin Benavides, Richard F" userId="55b31c44-f2f1-4b6d-a29f-fcd397fb7d61" providerId="ADAL" clId="{E6E8E565-3379-4758-A161-CC3881D81241}" dt="2022-08-24T06:09:30.389" v="2103" actId="26606"/>
          <ac:spMkLst>
            <pc:docMk/>
            <pc:sldMk cId="3559013951" sldId="272"/>
            <ac:spMk id="24" creationId="{8D71EDA1-87BF-4D5D-AB79-F346FD19278A}"/>
          </ac:spMkLst>
        </pc:spChg>
        <pc:picChg chg="mod">
          <ac:chgData name="Marin Benavides, Richard F" userId="55b31c44-f2f1-4b6d-a29f-fcd397fb7d61" providerId="ADAL" clId="{E6E8E565-3379-4758-A161-CC3881D81241}" dt="2022-08-24T06:09:30.389" v="2103" actId="26606"/>
          <ac:picMkLst>
            <pc:docMk/>
            <pc:sldMk cId="3559013951" sldId="272"/>
            <ac:picMk id="9" creationId="{5ADCD8BE-DC62-4828-843E-69BE8987DE88}"/>
          </ac:picMkLst>
        </pc:picChg>
      </pc:sldChg>
      <pc:sldChg chg="addSp delSp modSp mod setBg">
        <pc:chgData name="Marin Benavides, Richard F" userId="55b31c44-f2f1-4b6d-a29f-fcd397fb7d61" providerId="ADAL" clId="{E6E8E565-3379-4758-A161-CC3881D81241}" dt="2022-08-24T06:15:15.154" v="2150" actId="26606"/>
        <pc:sldMkLst>
          <pc:docMk/>
          <pc:sldMk cId="2721023820" sldId="273"/>
        </pc:sldMkLst>
        <pc:spChg chg="mod">
          <ac:chgData name="Marin Benavides, Richard F" userId="55b31c44-f2f1-4b6d-a29f-fcd397fb7d61" providerId="ADAL" clId="{E6E8E565-3379-4758-A161-CC3881D81241}" dt="2022-08-24T06:15:15.154" v="2150" actId="26606"/>
          <ac:spMkLst>
            <pc:docMk/>
            <pc:sldMk cId="2721023820" sldId="273"/>
            <ac:spMk id="2" creationId="{D6CDE682-6622-46A4-82CA-60DEFF71C6B3}"/>
          </ac:spMkLst>
        </pc:spChg>
        <pc:spChg chg="mod ord">
          <ac:chgData name="Marin Benavides, Richard F" userId="55b31c44-f2f1-4b6d-a29f-fcd397fb7d61" providerId="ADAL" clId="{E6E8E565-3379-4758-A161-CC3881D81241}" dt="2022-08-24T06:15:15.154" v="2150" actId="26606"/>
          <ac:spMkLst>
            <pc:docMk/>
            <pc:sldMk cId="2721023820" sldId="273"/>
            <ac:spMk id="3" creationId="{E76169E3-6D93-42D2-9241-64E650174AA0}"/>
          </ac:spMkLst>
        </pc:spChg>
        <pc:spChg chg="add del">
          <ac:chgData name="Marin Benavides, Richard F" userId="55b31c44-f2f1-4b6d-a29f-fcd397fb7d61" providerId="ADAL" clId="{E6E8E565-3379-4758-A161-CC3881D81241}" dt="2022-08-24T06:10:59.268" v="2116" actId="26606"/>
          <ac:spMkLst>
            <pc:docMk/>
            <pc:sldMk cId="2721023820" sldId="273"/>
            <ac:spMk id="9" creationId="{B712E947-0734-45F9-9C4F-41114EC3A33E}"/>
          </ac:spMkLst>
        </pc:spChg>
        <pc:spChg chg="add del">
          <ac:chgData name="Marin Benavides, Richard F" userId="55b31c44-f2f1-4b6d-a29f-fcd397fb7d61" providerId="ADAL" clId="{E6E8E565-3379-4758-A161-CC3881D81241}" dt="2022-08-24T06:15:15.154" v="2150" actId="26606"/>
          <ac:spMkLst>
            <pc:docMk/>
            <pc:sldMk cId="2721023820" sldId="273"/>
            <ac:spMk id="11" creationId="{B712E947-0734-45F9-9C4F-41114EC3A33E}"/>
          </ac:spMkLst>
        </pc:spChg>
        <pc:spChg chg="add del">
          <ac:chgData name="Marin Benavides, Richard F" userId="55b31c44-f2f1-4b6d-a29f-fcd397fb7d61" providerId="ADAL" clId="{E6E8E565-3379-4758-A161-CC3881D81241}" dt="2022-08-24T06:10:10.684" v="2106" actId="26606"/>
          <ac:spMkLst>
            <pc:docMk/>
            <pc:sldMk cId="2721023820" sldId="273"/>
            <ac:spMk id="12" creationId="{B712E947-0734-45F9-9C4F-41114EC3A33E}"/>
          </ac:spMkLst>
        </pc:spChg>
        <pc:spChg chg="add del">
          <ac:chgData name="Marin Benavides, Richard F" userId="55b31c44-f2f1-4b6d-a29f-fcd397fb7d61" providerId="ADAL" clId="{E6E8E565-3379-4758-A161-CC3881D81241}" dt="2022-08-24T06:15:15.154" v="2150" actId="26606"/>
          <ac:spMkLst>
            <pc:docMk/>
            <pc:sldMk cId="2721023820" sldId="273"/>
            <ac:spMk id="13" creationId="{4C6B5652-C661-4C58-B937-F0F490F7FCB2}"/>
          </ac:spMkLst>
        </pc:spChg>
        <pc:spChg chg="add del">
          <ac:chgData name="Marin Benavides, Richard F" userId="55b31c44-f2f1-4b6d-a29f-fcd397fb7d61" providerId="ADAL" clId="{E6E8E565-3379-4758-A161-CC3881D81241}" dt="2022-08-24T06:10:10.684" v="2106" actId="26606"/>
          <ac:spMkLst>
            <pc:docMk/>
            <pc:sldMk cId="2721023820" sldId="273"/>
            <ac:spMk id="14" creationId="{4C6B5652-C661-4C58-B937-F0F490F7FCB2}"/>
          </ac:spMkLst>
        </pc:spChg>
        <pc:spChg chg="add del">
          <ac:chgData name="Marin Benavides, Richard F" userId="55b31c44-f2f1-4b6d-a29f-fcd397fb7d61" providerId="ADAL" clId="{E6E8E565-3379-4758-A161-CC3881D81241}" dt="2022-08-24T06:15:15.154" v="2150" actId="26606"/>
          <ac:spMkLst>
            <pc:docMk/>
            <pc:sldMk cId="2721023820" sldId="273"/>
            <ac:spMk id="15" creationId="{0B936867-6407-43FB-9DE6-1B0879D0CB31}"/>
          </ac:spMkLst>
        </pc:spChg>
        <pc:spChg chg="add del">
          <ac:chgData name="Marin Benavides, Richard F" userId="55b31c44-f2f1-4b6d-a29f-fcd397fb7d61" providerId="ADAL" clId="{E6E8E565-3379-4758-A161-CC3881D81241}" dt="2022-08-24T06:10:10.684" v="2106" actId="26606"/>
          <ac:spMkLst>
            <pc:docMk/>
            <pc:sldMk cId="2721023820" sldId="273"/>
            <ac:spMk id="16" creationId="{0B936867-6407-43FB-9DE6-1B0879D0CB31}"/>
          </ac:spMkLst>
        </pc:spChg>
        <pc:spChg chg="add del">
          <ac:chgData name="Marin Benavides, Richard F" userId="55b31c44-f2f1-4b6d-a29f-fcd397fb7d61" providerId="ADAL" clId="{E6E8E565-3379-4758-A161-CC3881D81241}" dt="2022-08-24T06:15:15.154" v="2150" actId="26606"/>
          <ac:spMkLst>
            <pc:docMk/>
            <pc:sldMk cId="2721023820" sldId="273"/>
            <ac:spMk id="17" creationId="{ACD0B258-678B-4A8C-894F-848AF24A1922}"/>
          </ac:spMkLst>
        </pc:spChg>
        <pc:spChg chg="add del">
          <ac:chgData name="Marin Benavides, Richard F" userId="55b31c44-f2f1-4b6d-a29f-fcd397fb7d61" providerId="ADAL" clId="{E6E8E565-3379-4758-A161-CC3881D81241}" dt="2022-08-24T06:10:10.684" v="2106" actId="26606"/>
          <ac:spMkLst>
            <pc:docMk/>
            <pc:sldMk cId="2721023820" sldId="273"/>
            <ac:spMk id="18" creationId="{ACD0B258-678B-4A8C-894F-848AF24A1922}"/>
          </ac:spMkLst>
        </pc:spChg>
        <pc:spChg chg="add del">
          <ac:chgData name="Marin Benavides, Richard F" userId="55b31c44-f2f1-4b6d-a29f-fcd397fb7d61" providerId="ADAL" clId="{E6E8E565-3379-4758-A161-CC3881D81241}" dt="2022-08-24T06:15:15.154" v="2150" actId="26606"/>
          <ac:spMkLst>
            <pc:docMk/>
            <pc:sldMk cId="2721023820" sldId="273"/>
            <ac:spMk id="19" creationId="{C8D58395-74AF-401A-AF2F-76B6FCF71DFE}"/>
          </ac:spMkLst>
        </pc:spChg>
        <pc:spChg chg="add del">
          <ac:chgData name="Marin Benavides, Richard F" userId="55b31c44-f2f1-4b6d-a29f-fcd397fb7d61" providerId="ADAL" clId="{E6E8E565-3379-4758-A161-CC3881D81241}" dt="2022-08-24T06:10:10.684" v="2106" actId="26606"/>
          <ac:spMkLst>
            <pc:docMk/>
            <pc:sldMk cId="2721023820" sldId="273"/>
            <ac:spMk id="20" creationId="{C8D58395-74AF-401A-AF2F-76B6FCF71DFE}"/>
          </ac:spMkLst>
        </pc:spChg>
        <pc:spChg chg="add del">
          <ac:chgData name="Marin Benavides, Richard F" userId="55b31c44-f2f1-4b6d-a29f-fcd397fb7d61" providerId="ADAL" clId="{E6E8E565-3379-4758-A161-CC3881D81241}" dt="2022-08-24T06:15:15.154" v="2150" actId="26606"/>
          <ac:spMkLst>
            <pc:docMk/>
            <pc:sldMk cId="2721023820" sldId="273"/>
            <ac:spMk id="21" creationId="{2F003F3F-F118-41D2-AA3F-74DB0D1970BB}"/>
          </ac:spMkLst>
        </pc:spChg>
        <pc:spChg chg="add del">
          <ac:chgData name="Marin Benavides, Richard F" userId="55b31c44-f2f1-4b6d-a29f-fcd397fb7d61" providerId="ADAL" clId="{E6E8E565-3379-4758-A161-CC3881D81241}" dt="2022-08-24T06:10:10.684" v="2106" actId="26606"/>
          <ac:spMkLst>
            <pc:docMk/>
            <pc:sldMk cId="2721023820" sldId="273"/>
            <ac:spMk id="22" creationId="{2F003F3F-F118-41D2-AA3F-74DB0D1970BB}"/>
          </ac:spMkLst>
        </pc:spChg>
        <pc:spChg chg="add">
          <ac:chgData name="Marin Benavides, Richard F" userId="55b31c44-f2f1-4b6d-a29f-fcd397fb7d61" providerId="ADAL" clId="{E6E8E565-3379-4758-A161-CC3881D81241}" dt="2022-08-24T06:15:15.154" v="2150" actId="26606"/>
          <ac:spMkLst>
            <pc:docMk/>
            <pc:sldMk cId="2721023820" sldId="273"/>
            <ac:spMk id="26" creationId="{B712E947-0734-45F9-9C4F-41114EC3A33E}"/>
          </ac:spMkLst>
        </pc:spChg>
        <pc:spChg chg="add">
          <ac:chgData name="Marin Benavides, Richard F" userId="55b31c44-f2f1-4b6d-a29f-fcd397fb7d61" providerId="ADAL" clId="{E6E8E565-3379-4758-A161-CC3881D81241}" dt="2022-08-24T06:15:15.154" v="2150" actId="26606"/>
          <ac:spMkLst>
            <pc:docMk/>
            <pc:sldMk cId="2721023820" sldId="273"/>
            <ac:spMk id="28" creationId="{5A65989E-BBD5-44D7-AA86-7AFD5D46BBC0}"/>
          </ac:spMkLst>
        </pc:spChg>
        <pc:spChg chg="add">
          <ac:chgData name="Marin Benavides, Richard F" userId="55b31c44-f2f1-4b6d-a29f-fcd397fb7d61" providerId="ADAL" clId="{E6E8E565-3379-4758-A161-CC3881D81241}" dt="2022-08-24T06:15:15.154" v="2150" actId="26606"/>
          <ac:spMkLst>
            <pc:docMk/>
            <pc:sldMk cId="2721023820" sldId="273"/>
            <ac:spMk id="30" creationId="{231A2881-D8D7-4A7D-ACA3-E9F849F853D8}"/>
          </ac:spMkLst>
        </pc:spChg>
        <pc:grpChg chg="add del">
          <ac:chgData name="Marin Benavides, Richard F" userId="55b31c44-f2f1-4b6d-a29f-fcd397fb7d61" providerId="ADAL" clId="{E6E8E565-3379-4758-A161-CC3881D81241}" dt="2022-08-24T06:10:59.268" v="2116" actId="26606"/>
          <ac:grpSpMkLst>
            <pc:docMk/>
            <pc:sldMk cId="2721023820" sldId="273"/>
            <ac:grpSpMk id="10" creationId="{12B3290A-D3BF-4B87-B55B-FD9A98B49727}"/>
          </ac:grpSpMkLst>
        </pc:grpChg>
        <pc:picChg chg="mod ord">
          <ac:chgData name="Marin Benavides, Richard F" userId="55b31c44-f2f1-4b6d-a29f-fcd397fb7d61" providerId="ADAL" clId="{E6E8E565-3379-4758-A161-CC3881D81241}" dt="2022-08-24T06:15:15.154" v="2150" actId="26606"/>
          <ac:picMkLst>
            <pc:docMk/>
            <pc:sldMk cId="2721023820" sldId="273"/>
            <ac:picMk id="5" creationId="{80B23BF3-E276-4B28-85F7-FE9F937D47B6}"/>
          </ac:picMkLst>
        </pc:picChg>
        <pc:picChg chg="mod">
          <ac:chgData name="Marin Benavides, Richard F" userId="55b31c44-f2f1-4b6d-a29f-fcd397fb7d61" providerId="ADAL" clId="{E6E8E565-3379-4758-A161-CC3881D81241}" dt="2022-08-24T06:15:15.154" v="2150" actId="26606"/>
          <ac:picMkLst>
            <pc:docMk/>
            <pc:sldMk cId="2721023820" sldId="273"/>
            <ac:picMk id="7" creationId="{F5CCCA50-5E8A-4DA0-BA21-5D925E49FEF4}"/>
          </ac:picMkLst>
        </pc:picChg>
      </pc:sldChg>
      <pc:sldChg chg="modSp mod">
        <pc:chgData name="Marin Benavides, Richard F" userId="55b31c44-f2f1-4b6d-a29f-fcd397fb7d61" providerId="ADAL" clId="{E6E8E565-3379-4758-A161-CC3881D81241}" dt="2022-08-24T06:12:58.248" v="2131" actId="14100"/>
        <pc:sldMkLst>
          <pc:docMk/>
          <pc:sldMk cId="517177953" sldId="274"/>
        </pc:sldMkLst>
        <pc:spChg chg="mod">
          <ac:chgData name="Marin Benavides, Richard F" userId="55b31c44-f2f1-4b6d-a29f-fcd397fb7d61" providerId="ADAL" clId="{E6E8E565-3379-4758-A161-CC3881D81241}" dt="2022-08-24T06:12:58.248" v="2131" actId="14100"/>
          <ac:spMkLst>
            <pc:docMk/>
            <pc:sldMk cId="517177953" sldId="274"/>
            <ac:spMk id="3" creationId="{31250356-C024-426A-A246-465B164F3CCC}"/>
          </ac:spMkLst>
        </pc:spChg>
        <pc:picChg chg="mod">
          <ac:chgData name="Marin Benavides, Richard F" userId="55b31c44-f2f1-4b6d-a29f-fcd397fb7d61" providerId="ADAL" clId="{E6E8E565-3379-4758-A161-CC3881D81241}" dt="2022-08-24T05:58:52.303" v="1922" actId="1076"/>
          <ac:picMkLst>
            <pc:docMk/>
            <pc:sldMk cId="517177953" sldId="274"/>
            <ac:picMk id="5" creationId="{798DB24F-5474-4DF2-9418-1B05330BF7AB}"/>
          </ac:picMkLst>
        </pc:picChg>
        <pc:picChg chg="mod">
          <ac:chgData name="Marin Benavides, Richard F" userId="55b31c44-f2f1-4b6d-a29f-fcd397fb7d61" providerId="ADAL" clId="{E6E8E565-3379-4758-A161-CC3881D81241}" dt="2022-08-24T05:59:07.233" v="1925" actId="1076"/>
          <ac:picMkLst>
            <pc:docMk/>
            <pc:sldMk cId="517177953" sldId="274"/>
            <ac:picMk id="7" creationId="{2AAC8191-E261-4C65-82FA-35964C43F66B}"/>
          </ac:picMkLst>
        </pc:picChg>
      </pc:sldChg>
      <pc:sldChg chg="modSp mod modClrScheme chgLayout">
        <pc:chgData name="Marin Benavides, Richard F" userId="55b31c44-f2f1-4b6d-a29f-fcd397fb7d61" providerId="ADAL" clId="{E6E8E565-3379-4758-A161-CC3881D81241}" dt="2022-08-24T06:13:24.569" v="2134" actId="1076"/>
        <pc:sldMkLst>
          <pc:docMk/>
          <pc:sldMk cId="617780408" sldId="275"/>
        </pc:sldMkLst>
        <pc:spChg chg="mod ord">
          <ac:chgData name="Marin Benavides, Richard F" userId="55b31c44-f2f1-4b6d-a29f-fcd397fb7d61" providerId="ADAL" clId="{E6E8E565-3379-4758-A161-CC3881D81241}" dt="2022-08-24T03:50:05.962" v="319" actId="700"/>
          <ac:spMkLst>
            <pc:docMk/>
            <pc:sldMk cId="617780408" sldId="275"/>
            <ac:spMk id="2" creationId="{A6807D06-227E-4F9A-88BB-C404473C3B3C}"/>
          </ac:spMkLst>
        </pc:spChg>
        <pc:spChg chg="mod ord">
          <ac:chgData name="Marin Benavides, Richard F" userId="55b31c44-f2f1-4b6d-a29f-fcd397fb7d61" providerId="ADAL" clId="{E6E8E565-3379-4758-A161-CC3881D81241}" dt="2022-08-24T03:50:05.962" v="319" actId="700"/>
          <ac:spMkLst>
            <pc:docMk/>
            <pc:sldMk cId="617780408" sldId="275"/>
            <ac:spMk id="3" creationId="{A5DBD9B9-8C39-4C7C-B728-5E64CEF9BD97}"/>
          </ac:spMkLst>
        </pc:spChg>
        <pc:picChg chg="mod">
          <ac:chgData name="Marin Benavides, Richard F" userId="55b31c44-f2f1-4b6d-a29f-fcd397fb7d61" providerId="ADAL" clId="{E6E8E565-3379-4758-A161-CC3881D81241}" dt="2022-08-24T06:13:20.817" v="2132" actId="1076"/>
          <ac:picMkLst>
            <pc:docMk/>
            <pc:sldMk cId="617780408" sldId="275"/>
            <ac:picMk id="5" creationId="{C91DE3E8-FDB2-448D-BA3C-4A94338B61C2}"/>
          </ac:picMkLst>
        </pc:picChg>
        <pc:picChg chg="mod">
          <ac:chgData name="Marin Benavides, Richard F" userId="55b31c44-f2f1-4b6d-a29f-fcd397fb7d61" providerId="ADAL" clId="{E6E8E565-3379-4758-A161-CC3881D81241}" dt="2022-08-24T06:13:22.769" v="2133" actId="1076"/>
          <ac:picMkLst>
            <pc:docMk/>
            <pc:sldMk cId="617780408" sldId="275"/>
            <ac:picMk id="7" creationId="{94E93F6B-DC21-4162-80F9-28E874C8C2DC}"/>
          </ac:picMkLst>
        </pc:picChg>
        <pc:picChg chg="mod">
          <ac:chgData name="Marin Benavides, Richard F" userId="55b31c44-f2f1-4b6d-a29f-fcd397fb7d61" providerId="ADAL" clId="{E6E8E565-3379-4758-A161-CC3881D81241}" dt="2022-08-24T06:13:24.569" v="2134" actId="1076"/>
          <ac:picMkLst>
            <pc:docMk/>
            <pc:sldMk cId="617780408" sldId="275"/>
            <ac:picMk id="9" creationId="{68DC095B-F9F1-4461-A346-E5DF91366A0F}"/>
          </ac:picMkLst>
        </pc:picChg>
      </pc:sldChg>
      <pc:sldChg chg="addSp delSp modSp new mod setBg chgLayout">
        <pc:chgData name="Marin Benavides, Richard F" userId="55b31c44-f2f1-4b6d-a29f-fcd397fb7d61" providerId="ADAL" clId="{E6E8E565-3379-4758-A161-CC3881D81241}" dt="2022-08-24T05:27:16.390" v="1737" actId="26606"/>
        <pc:sldMkLst>
          <pc:docMk/>
          <pc:sldMk cId="1770050555" sldId="276"/>
        </pc:sldMkLst>
        <pc:spChg chg="del">
          <ac:chgData name="Marin Benavides, Richard F" userId="55b31c44-f2f1-4b6d-a29f-fcd397fb7d61" providerId="ADAL" clId="{E6E8E565-3379-4758-A161-CC3881D81241}" dt="2022-08-23T05:18:00.118" v="1" actId="700"/>
          <ac:spMkLst>
            <pc:docMk/>
            <pc:sldMk cId="1770050555" sldId="276"/>
            <ac:spMk id="2" creationId="{B5018F1D-A76E-47DE-B56C-FFFBD79AC215}"/>
          </ac:spMkLst>
        </pc:spChg>
        <pc:spChg chg="del">
          <ac:chgData name="Marin Benavides, Richard F" userId="55b31c44-f2f1-4b6d-a29f-fcd397fb7d61" providerId="ADAL" clId="{E6E8E565-3379-4758-A161-CC3881D81241}" dt="2022-08-23T05:18:00.118" v="1" actId="700"/>
          <ac:spMkLst>
            <pc:docMk/>
            <pc:sldMk cId="1770050555" sldId="276"/>
            <ac:spMk id="3" creationId="{F1671755-7362-4C3B-A6FE-11953CD92686}"/>
          </ac:spMkLst>
        </pc:spChg>
        <pc:spChg chg="add mod ord">
          <ac:chgData name="Marin Benavides, Richard F" userId="55b31c44-f2f1-4b6d-a29f-fcd397fb7d61" providerId="ADAL" clId="{E6E8E565-3379-4758-A161-CC3881D81241}" dt="2022-08-24T05:27:16.390" v="1737" actId="26606"/>
          <ac:spMkLst>
            <pc:docMk/>
            <pc:sldMk cId="1770050555" sldId="276"/>
            <ac:spMk id="4" creationId="{923CEA6D-251C-48CB-BB08-863F89992FA4}"/>
          </ac:spMkLst>
        </pc:spChg>
        <pc:spChg chg="add mod ord">
          <ac:chgData name="Marin Benavides, Richard F" userId="55b31c44-f2f1-4b6d-a29f-fcd397fb7d61" providerId="ADAL" clId="{E6E8E565-3379-4758-A161-CC3881D81241}" dt="2022-08-24T05:27:16.390" v="1737" actId="26606"/>
          <ac:spMkLst>
            <pc:docMk/>
            <pc:sldMk cId="1770050555" sldId="276"/>
            <ac:spMk id="5" creationId="{2B2A3A17-90B0-483A-9FB8-6AE7479593CC}"/>
          </ac:spMkLst>
        </pc:spChg>
        <pc:spChg chg="add">
          <ac:chgData name="Marin Benavides, Richard F" userId="55b31c44-f2f1-4b6d-a29f-fcd397fb7d61" providerId="ADAL" clId="{E6E8E565-3379-4758-A161-CC3881D81241}" dt="2022-08-24T05:27:16.390" v="1737" actId="26606"/>
          <ac:spMkLst>
            <pc:docMk/>
            <pc:sldMk cId="1770050555" sldId="276"/>
            <ac:spMk id="10" creationId="{1B15ED52-F352-441B-82BF-E0EA34836D08}"/>
          </ac:spMkLst>
        </pc:spChg>
        <pc:spChg chg="add">
          <ac:chgData name="Marin Benavides, Richard F" userId="55b31c44-f2f1-4b6d-a29f-fcd397fb7d61" providerId="ADAL" clId="{E6E8E565-3379-4758-A161-CC3881D81241}" dt="2022-08-24T05:27:16.390" v="1737" actId="26606"/>
          <ac:spMkLst>
            <pc:docMk/>
            <pc:sldMk cId="1770050555" sldId="276"/>
            <ac:spMk id="12" creationId="{3B2E3793-BFE6-45A2-9B7B-E18844431C99}"/>
          </ac:spMkLst>
        </pc:spChg>
        <pc:spChg chg="add">
          <ac:chgData name="Marin Benavides, Richard F" userId="55b31c44-f2f1-4b6d-a29f-fcd397fb7d61" providerId="ADAL" clId="{E6E8E565-3379-4758-A161-CC3881D81241}" dt="2022-08-24T05:27:16.390" v="1737" actId="26606"/>
          <ac:spMkLst>
            <pc:docMk/>
            <pc:sldMk cId="1770050555" sldId="276"/>
            <ac:spMk id="14" creationId="{BC4C4868-CB8F-4AF9-9CDB-8108F2C19B67}"/>
          </ac:spMkLst>
        </pc:spChg>
        <pc:spChg chg="add">
          <ac:chgData name="Marin Benavides, Richard F" userId="55b31c44-f2f1-4b6d-a29f-fcd397fb7d61" providerId="ADAL" clId="{E6E8E565-3379-4758-A161-CC3881D81241}" dt="2022-08-24T05:27:16.390" v="1737" actId="26606"/>
          <ac:spMkLst>
            <pc:docMk/>
            <pc:sldMk cId="1770050555" sldId="276"/>
            <ac:spMk id="16" creationId="{375E0459-6403-40CD-989D-56A4407CA12E}"/>
          </ac:spMkLst>
        </pc:spChg>
        <pc:spChg chg="add">
          <ac:chgData name="Marin Benavides, Richard F" userId="55b31c44-f2f1-4b6d-a29f-fcd397fb7d61" providerId="ADAL" clId="{E6E8E565-3379-4758-A161-CC3881D81241}" dt="2022-08-24T05:27:16.390" v="1737" actId="26606"/>
          <ac:spMkLst>
            <pc:docMk/>
            <pc:sldMk cId="1770050555" sldId="276"/>
            <ac:spMk id="18" creationId="{53E5B1A8-3AC9-4BD1-9BBC-78CA94F2D1BA}"/>
          </ac:spMkLst>
        </pc:spChg>
      </pc:sldChg>
      <pc:sldChg chg="addSp delSp modSp new mod setBg modClrScheme chgLayout">
        <pc:chgData name="Marin Benavides, Richard F" userId="55b31c44-f2f1-4b6d-a29f-fcd397fb7d61" providerId="ADAL" clId="{E6E8E565-3379-4758-A161-CC3881D81241}" dt="2022-08-24T06:16:10.721" v="2152" actId="478"/>
        <pc:sldMkLst>
          <pc:docMk/>
          <pc:sldMk cId="219912746" sldId="277"/>
        </pc:sldMkLst>
        <pc:spChg chg="del mod ord">
          <ac:chgData name="Marin Benavides, Richard F" userId="55b31c44-f2f1-4b6d-a29f-fcd397fb7d61" providerId="ADAL" clId="{E6E8E565-3379-4758-A161-CC3881D81241}" dt="2022-08-24T03:50:25.529" v="321" actId="700"/>
          <ac:spMkLst>
            <pc:docMk/>
            <pc:sldMk cId="219912746" sldId="277"/>
            <ac:spMk id="2" creationId="{E5EEC730-DA7E-42E9-933A-3E5498D3D941}"/>
          </ac:spMkLst>
        </pc:spChg>
        <pc:spChg chg="del mod ord">
          <ac:chgData name="Marin Benavides, Richard F" userId="55b31c44-f2f1-4b6d-a29f-fcd397fb7d61" providerId="ADAL" clId="{E6E8E565-3379-4758-A161-CC3881D81241}" dt="2022-08-24T03:50:25.529" v="321" actId="700"/>
          <ac:spMkLst>
            <pc:docMk/>
            <pc:sldMk cId="219912746" sldId="277"/>
            <ac:spMk id="3" creationId="{D5F0F3D2-7BC6-4C80-834F-01AF7DE9CDF4}"/>
          </ac:spMkLst>
        </pc:spChg>
        <pc:spChg chg="add mod ord">
          <ac:chgData name="Marin Benavides, Richard F" userId="55b31c44-f2f1-4b6d-a29f-fcd397fb7d61" providerId="ADAL" clId="{E6E8E565-3379-4758-A161-CC3881D81241}" dt="2022-08-24T06:16:06.562" v="2151" actId="26606"/>
          <ac:spMkLst>
            <pc:docMk/>
            <pc:sldMk cId="219912746" sldId="277"/>
            <ac:spMk id="4" creationId="{86C23F25-2619-428F-A5F3-B3B0FF04E56C}"/>
          </ac:spMkLst>
        </pc:spChg>
        <pc:spChg chg="add del mod ord">
          <ac:chgData name="Marin Benavides, Richard F" userId="55b31c44-f2f1-4b6d-a29f-fcd397fb7d61" providerId="ADAL" clId="{E6E8E565-3379-4758-A161-CC3881D81241}" dt="2022-08-24T06:16:10.721" v="2152" actId="478"/>
          <ac:spMkLst>
            <pc:docMk/>
            <pc:sldMk cId="219912746" sldId="277"/>
            <ac:spMk id="5" creationId="{DDDF9C72-F0CB-4C01-BC6C-6EACFD8A3950}"/>
          </ac:spMkLst>
        </pc:spChg>
        <pc:spChg chg="add">
          <ac:chgData name="Marin Benavides, Richard F" userId="55b31c44-f2f1-4b6d-a29f-fcd397fb7d61" providerId="ADAL" clId="{E6E8E565-3379-4758-A161-CC3881D81241}" dt="2022-08-24T06:16:06.562" v="2151" actId="26606"/>
          <ac:spMkLst>
            <pc:docMk/>
            <pc:sldMk cId="219912746" sldId="277"/>
            <ac:spMk id="10" creationId="{6F5A5072-7B47-4D32-B52A-4EBBF590B8A5}"/>
          </ac:spMkLst>
        </pc:spChg>
        <pc:spChg chg="add">
          <ac:chgData name="Marin Benavides, Richard F" userId="55b31c44-f2f1-4b6d-a29f-fcd397fb7d61" providerId="ADAL" clId="{E6E8E565-3379-4758-A161-CC3881D81241}" dt="2022-08-24T06:16:06.562" v="2151" actId="26606"/>
          <ac:spMkLst>
            <pc:docMk/>
            <pc:sldMk cId="219912746" sldId="277"/>
            <ac:spMk id="12" creationId="{9715DAF0-AE1B-46C9-8A6B-DB2AA05AB91D}"/>
          </ac:spMkLst>
        </pc:spChg>
        <pc:spChg chg="add">
          <ac:chgData name="Marin Benavides, Richard F" userId="55b31c44-f2f1-4b6d-a29f-fcd397fb7d61" providerId="ADAL" clId="{E6E8E565-3379-4758-A161-CC3881D81241}" dt="2022-08-24T06:16:06.562" v="2151" actId="26606"/>
          <ac:spMkLst>
            <pc:docMk/>
            <pc:sldMk cId="219912746" sldId="277"/>
            <ac:spMk id="14" creationId="{6016219D-510E-4184-9090-6D5578A87BD1}"/>
          </ac:spMkLst>
        </pc:spChg>
        <pc:spChg chg="add">
          <ac:chgData name="Marin Benavides, Richard F" userId="55b31c44-f2f1-4b6d-a29f-fcd397fb7d61" providerId="ADAL" clId="{E6E8E565-3379-4758-A161-CC3881D81241}" dt="2022-08-24T06:16:06.562" v="2151" actId="26606"/>
          <ac:spMkLst>
            <pc:docMk/>
            <pc:sldMk cId="219912746" sldId="277"/>
            <ac:spMk id="16" creationId="{AFF4A713-7B75-4B21-90D7-5AB19547C728}"/>
          </ac:spMkLst>
        </pc:spChg>
        <pc:spChg chg="add">
          <ac:chgData name="Marin Benavides, Richard F" userId="55b31c44-f2f1-4b6d-a29f-fcd397fb7d61" providerId="ADAL" clId="{E6E8E565-3379-4758-A161-CC3881D81241}" dt="2022-08-24T06:16:06.562" v="2151" actId="26606"/>
          <ac:spMkLst>
            <pc:docMk/>
            <pc:sldMk cId="219912746" sldId="277"/>
            <ac:spMk id="18" creationId="{DC631C0B-6DA6-4E57-8231-CE32B3434A7E}"/>
          </ac:spMkLst>
        </pc:spChg>
        <pc:spChg chg="add">
          <ac:chgData name="Marin Benavides, Richard F" userId="55b31c44-f2f1-4b6d-a29f-fcd397fb7d61" providerId="ADAL" clId="{E6E8E565-3379-4758-A161-CC3881D81241}" dt="2022-08-24T06:16:06.562" v="2151" actId="26606"/>
          <ac:spMkLst>
            <pc:docMk/>
            <pc:sldMk cId="219912746" sldId="277"/>
            <ac:spMk id="20" creationId="{C29501E6-A978-4A61-9689-9085AF97A53A}"/>
          </ac:spMkLst>
        </pc:spChg>
      </pc:sldChg>
      <pc:sldChg chg="addSp delSp modSp new mod setBg modClrScheme chgLayout">
        <pc:chgData name="Marin Benavides, Richard F" userId="55b31c44-f2f1-4b6d-a29f-fcd397fb7d61" providerId="ADAL" clId="{E6E8E565-3379-4758-A161-CC3881D81241}" dt="2022-08-24T06:22:41.214" v="2199" actId="20577"/>
        <pc:sldMkLst>
          <pc:docMk/>
          <pc:sldMk cId="747848846" sldId="278"/>
        </pc:sldMkLst>
        <pc:spChg chg="del mod ord">
          <ac:chgData name="Marin Benavides, Richard F" userId="55b31c44-f2f1-4b6d-a29f-fcd397fb7d61" providerId="ADAL" clId="{E6E8E565-3379-4758-A161-CC3881D81241}" dt="2022-08-24T03:50:48.619" v="339" actId="700"/>
          <ac:spMkLst>
            <pc:docMk/>
            <pc:sldMk cId="747848846" sldId="278"/>
            <ac:spMk id="2" creationId="{96970496-4C98-4FC2-8CB6-2E14A8B59FD1}"/>
          </ac:spMkLst>
        </pc:spChg>
        <pc:spChg chg="del mod ord">
          <ac:chgData name="Marin Benavides, Richard F" userId="55b31c44-f2f1-4b6d-a29f-fcd397fb7d61" providerId="ADAL" clId="{E6E8E565-3379-4758-A161-CC3881D81241}" dt="2022-08-24T03:50:48.619" v="339" actId="700"/>
          <ac:spMkLst>
            <pc:docMk/>
            <pc:sldMk cId="747848846" sldId="278"/>
            <ac:spMk id="3" creationId="{5F99104E-9D42-4639-A965-88B67957CC81}"/>
          </ac:spMkLst>
        </pc:spChg>
        <pc:spChg chg="add mod ord">
          <ac:chgData name="Marin Benavides, Richard F" userId="55b31c44-f2f1-4b6d-a29f-fcd397fb7d61" providerId="ADAL" clId="{E6E8E565-3379-4758-A161-CC3881D81241}" dt="2022-08-24T06:16:33.747" v="2153" actId="26606"/>
          <ac:spMkLst>
            <pc:docMk/>
            <pc:sldMk cId="747848846" sldId="278"/>
            <ac:spMk id="4" creationId="{306628FF-5530-40DB-8924-E15788100815}"/>
          </ac:spMkLst>
        </pc:spChg>
        <pc:spChg chg="add mod ord">
          <ac:chgData name="Marin Benavides, Richard F" userId="55b31c44-f2f1-4b6d-a29f-fcd397fb7d61" providerId="ADAL" clId="{E6E8E565-3379-4758-A161-CC3881D81241}" dt="2022-08-24T06:22:41.214" v="2199" actId="20577"/>
          <ac:spMkLst>
            <pc:docMk/>
            <pc:sldMk cId="747848846" sldId="278"/>
            <ac:spMk id="5" creationId="{EBCFD823-76D5-44C2-BF4A-9FFB6F4194A8}"/>
          </ac:spMkLst>
        </pc:spChg>
        <pc:spChg chg="add">
          <ac:chgData name="Marin Benavides, Richard F" userId="55b31c44-f2f1-4b6d-a29f-fcd397fb7d61" providerId="ADAL" clId="{E6E8E565-3379-4758-A161-CC3881D81241}" dt="2022-08-24T06:16:33.747" v="2153" actId="26606"/>
          <ac:spMkLst>
            <pc:docMk/>
            <pc:sldMk cId="747848846" sldId="278"/>
            <ac:spMk id="10" creationId="{09588DA8-065E-4F6F-8EFD-43104AB2E0CF}"/>
          </ac:spMkLst>
        </pc:spChg>
        <pc:spChg chg="add">
          <ac:chgData name="Marin Benavides, Richard F" userId="55b31c44-f2f1-4b6d-a29f-fcd397fb7d61" providerId="ADAL" clId="{E6E8E565-3379-4758-A161-CC3881D81241}" dt="2022-08-24T06:16:33.747" v="2153" actId="26606"/>
          <ac:spMkLst>
            <pc:docMk/>
            <pc:sldMk cId="747848846" sldId="278"/>
            <ac:spMk id="12" creationId="{C4285719-470E-454C-AF62-8323075F1F5B}"/>
          </ac:spMkLst>
        </pc:spChg>
        <pc:spChg chg="add">
          <ac:chgData name="Marin Benavides, Richard F" userId="55b31c44-f2f1-4b6d-a29f-fcd397fb7d61" providerId="ADAL" clId="{E6E8E565-3379-4758-A161-CC3881D81241}" dt="2022-08-24T06:16:33.747" v="2153" actId="26606"/>
          <ac:spMkLst>
            <pc:docMk/>
            <pc:sldMk cId="747848846" sldId="278"/>
            <ac:spMk id="14" creationId="{CD9FE4EF-C4D8-49A0-B2FF-81D8DB7D8A24}"/>
          </ac:spMkLst>
        </pc:spChg>
        <pc:spChg chg="add">
          <ac:chgData name="Marin Benavides, Richard F" userId="55b31c44-f2f1-4b6d-a29f-fcd397fb7d61" providerId="ADAL" clId="{E6E8E565-3379-4758-A161-CC3881D81241}" dt="2022-08-24T06:16:33.747" v="2153" actId="26606"/>
          <ac:spMkLst>
            <pc:docMk/>
            <pc:sldMk cId="747848846" sldId="278"/>
            <ac:spMk id="16" creationId="{4300840D-0A0B-4512-BACA-B439D5B9C57C}"/>
          </ac:spMkLst>
        </pc:spChg>
        <pc:spChg chg="add">
          <ac:chgData name="Marin Benavides, Richard F" userId="55b31c44-f2f1-4b6d-a29f-fcd397fb7d61" providerId="ADAL" clId="{E6E8E565-3379-4758-A161-CC3881D81241}" dt="2022-08-24T06:16:33.747" v="2153" actId="26606"/>
          <ac:spMkLst>
            <pc:docMk/>
            <pc:sldMk cId="747848846" sldId="278"/>
            <ac:spMk id="18" creationId="{D2B78728-A580-49A7-84F9-6EF6F583ADE0}"/>
          </ac:spMkLst>
        </pc:spChg>
        <pc:spChg chg="add">
          <ac:chgData name="Marin Benavides, Richard F" userId="55b31c44-f2f1-4b6d-a29f-fcd397fb7d61" providerId="ADAL" clId="{E6E8E565-3379-4758-A161-CC3881D81241}" dt="2022-08-24T06:16:33.747" v="2153" actId="26606"/>
          <ac:spMkLst>
            <pc:docMk/>
            <pc:sldMk cId="747848846" sldId="278"/>
            <ac:spMk id="20" creationId="{38FAA1A1-D861-433F-88FA-1E9D6FD31D11}"/>
          </ac:spMkLst>
        </pc:spChg>
        <pc:spChg chg="add">
          <ac:chgData name="Marin Benavides, Richard F" userId="55b31c44-f2f1-4b6d-a29f-fcd397fb7d61" providerId="ADAL" clId="{E6E8E565-3379-4758-A161-CC3881D81241}" dt="2022-08-24T06:16:33.747" v="2153" actId="26606"/>
          <ac:spMkLst>
            <pc:docMk/>
            <pc:sldMk cId="747848846" sldId="278"/>
            <ac:spMk id="22" creationId="{8D71EDA1-87BF-4D5D-AB79-F346FD19278A}"/>
          </ac:spMkLst>
        </pc:spChg>
      </pc:sldChg>
      <pc:sldChg chg="addSp delSp modSp new del mod modClrScheme chgLayout">
        <pc:chgData name="Marin Benavides, Richard F" userId="55b31c44-f2f1-4b6d-a29f-fcd397fb7d61" providerId="ADAL" clId="{E6E8E565-3379-4758-A161-CC3881D81241}" dt="2022-08-24T06:17:15.830" v="2157" actId="2696"/>
        <pc:sldMkLst>
          <pc:docMk/>
          <pc:sldMk cId="1689841734" sldId="279"/>
        </pc:sldMkLst>
        <pc:spChg chg="del mod ord">
          <ac:chgData name="Marin Benavides, Richard F" userId="55b31c44-f2f1-4b6d-a29f-fcd397fb7d61" providerId="ADAL" clId="{E6E8E565-3379-4758-A161-CC3881D81241}" dt="2022-08-24T04:11:53.882" v="809" actId="700"/>
          <ac:spMkLst>
            <pc:docMk/>
            <pc:sldMk cId="1689841734" sldId="279"/>
            <ac:spMk id="2" creationId="{56407CD9-27CB-4930-8987-D6F91420E3CE}"/>
          </ac:spMkLst>
        </pc:spChg>
        <pc:spChg chg="del mod ord">
          <ac:chgData name="Marin Benavides, Richard F" userId="55b31c44-f2f1-4b6d-a29f-fcd397fb7d61" providerId="ADAL" clId="{E6E8E565-3379-4758-A161-CC3881D81241}" dt="2022-08-24T04:11:53.882" v="809" actId="700"/>
          <ac:spMkLst>
            <pc:docMk/>
            <pc:sldMk cId="1689841734" sldId="279"/>
            <ac:spMk id="3" creationId="{F8647D87-2F5C-46EE-9200-5903518E7F14}"/>
          </ac:spMkLst>
        </pc:spChg>
        <pc:spChg chg="add mod ord">
          <ac:chgData name="Marin Benavides, Richard F" userId="55b31c44-f2f1-4b6d-a29f-fcd397fb7d61" providerId="ADAL" clId="{E6E8E565-3379-4758-A161-CC3881D81241}" dt="2022-08-24T04:12:07.602" v="817" actId="20577"/>
          <ac:spMkLst>
            <pc:docMk/>
            <pc:sldMk cId="1689841734" sldId="279"/>
            <ac:spMk id="4" creationId="{E3F2E7A8-0AC3-44A3-9C1E-A02EA595D9D7}"/>
          </ac:spMkLst>
        </pc:spChg>
        <pc:spChg chg="add del mod ord">
          <ac:chgData name="Marin Benavides, Richard F" userId="55b31c44-f2f1-4b6d-a29f-fcd397fb7d61" providerId="ADAL" clId="{E6E8E565-3379-4758-A161-CC3881D81241}" dt="2022-08-24T06:00:30.030" v="1933" actId="478"/>
          <ac:spMkLst>
            <pc:docMk/>
            <pc:sldMk cId="1689841734" sldId="279"/>
            <ac:spMk id="5" creationId="{BFF241AB-6E22-42DF-BF7C-844415450E4F}"/>
          </ac:spMkLst>
        </pc:spChg>
        <pc:picChg chg="add del">
          <ac:chgData name="Marin Benavides, Richard F" userId="55b31c44-f2f1-4b6d-a29f-fcd397fb7d61" providerId="ADAL" clId="{E6E8E565-3379-4758-A161-CC3881D81241}" dt="2022-08-24T06:17:06.756" v="2155"/>
          <ac:picMkLst>
            <pc:docMk/>
            <pc:sldMk cId="1689841734" sldId="279"/>
            <ac:picMk id="6" creationId="{FA67590E-F5AA-4666-8FE1-8D6FBF1635B7}"/>
          </ac:picMkLst>
        </pc:picChg>
      </pc:sldChg>
      <pc:sldChg chg="addSp delSp modSp new mod setBg">
        <pc:chgData name="Marin Benavides, Richard F" userId="55b31c44-f2f1-4b6d-a29f-fcd397fb7d61" providerId="ADAL" clId="{E6E8E565-3379-4758-A161-CC3881D81241}" dt="2022-08-24T06:24:49.264" v="2220" actId="26606"/>
        <pc:sldMkLst>
          <pc:docMk/>
          <pc:sldMk cId="1139008039" sldId="280"/>
        </pc:sldMkLst>
        <pc:spChg chg="mod">
          <ac:chgData name="Marin Benavides, Richard F" userId="55b31c44-f2f1-4b6d-a29f-fcd397fb7d61" providerId="ADAL" clId="{E6E8E565-3379-4758-A161-CC3881D81241}" dt="2022-08-24T06:24:49.264" v="2220" actId="26606"/>
          <ac:spMkLst>
            <pc:docMk/>
            <pc:sldMk cId="1139008039" sldId="280"/>
            <ac:spMk id="2" creationId="{CA892A9F-FBFC-4EC3-A7D7-7FF66A0654E5}"/>
          </ac:spMkLst>
        </pc:spChg>
        <pc:spChg chg="add del mod">
          <ac:chgData name="Marin Benavides, Richard F" userId="55b31c44-f2f1-4b6d-a29f-fcd397fb7d61" providerId="ADAL" clId="{E6E8E565-3379-4758-A161-CC3881D81241}" dt="2022-08-24T06:24:49.264" v="2220" actId="26606"/>
          <ac:spMkLst>
            <pc:docMk/>
            <pc:sldMk cId="1139008039" sldId="280"/>
            <ac:spMk id="3" creationId="{EDD54AE6-1100-40F6-AD04-6114924C85CA}"/>
          </ac:spMkLst>
        </pc:spChg>
        <pc:spChg chg="add del">
          <ac:chgData name="Marin Benavides, Richard F" userId="55b31c44-f2f1-4b6d-a29f-fcd397fb7d61" providerId="ADAL" clId="{E6E8E565-3379-4758-A161-CC3881D81241}" dt="2022-08-24T06:24:15.616" v="2209" actId="26606"/>
          <ac:spMkLst>
            <pc:docMk/>
            <pc:sldMk cId="1139008039" sldId="280"/>
            <ac:spMk id="6" creationId="{BACC6370-2D7E-4714-9D71-7542949D7D5D}"/>
          </ac:spMkLst>
        </pc:spChg>
        <pc:spChg chg="add del">
          <ac:chgData name="Marin Benavides, Richard F" userId="55b31c44-f2f1-4b6d-a29f-fcd397fb7d61" providerId="ADAL" clId="{E6E8E565-3379-4758-A161-CC3881D81241}" dt="2022-08-24T06:24:15.616" v="2209" actId="26606"/>
          <ac:spMkLst>
            <pc:docMk/>
            <pc:sldMk cId="1139008039" sldId="280"/>
            <ac:spMk id="7" creationId="{F68B3F68-107C-434F-AA38-110D5EA91B85}"/>
          </ac:spMkLst>
        </pc:spChg>
        <pc:spChg chg="add del">
          <ac:chgData name="Marin Benavides, Richard F" userId="55b31c44-f2f1-4b6d-a29f-fcd397fb7d61" providerId="ADAL" clId="{E6E8E565-3379-4758-A161-CC3881D81241}" dt="2022-08-24T06:24:15.616" v="2209" actId="26606"/>
          <ac:spMkLst>
            <pc:docMk/>
            <pc:sldMk cId="1139008039" sldId="280"/>
            <ac:spMk id="8" creationId="{AAD0DBB9-1A4B-4391-81D4-CB19F9AB918A}"/>
          </ac:spMkLst>
        </pc:spChg>
        <pc:spChg chg="add del">
          <ac:chgData name="Marin Benavides, Richard F" userId="55b31c44-f2f1-4b6d-a29f-fcd397fb7d61" providerId="ADAL" clId="{E6E8E565-3379-4758-A161-CC3881D81241}" dt="2022-08-24T06:23:21.492" v="2201" actId="26606"/>
          <ac:spMkLst>
            <pc:docMk/>
            <pc:sldMk cId="1139008039" sldId="280"/>
            <ac:spMk id="9" creationId="{BACC6370-2D7E-4714-9D71-7542949D7D5D}"/>
          </ac:spMkLst>
        </pc:spChg>
        <pc:spChg chg="add del">
          <ac:chgData name="Marin Benavides, Richard F" userId="55b31c44-f2f1-4b6d-a29f-fcd397fb7d61" providerId="ADAL" clId="{E6E8E565-3379-4758-A161-CC3881D81241}" dt="2022-08-24T06:24:15.616" v="2209" actId="26606"/>
          <ac:spMkLst>
            <pc:docMk/>
            <pc:sldMk cId="1139008039" sldId="280"/>
            <ac:spMk id="10" creationId="{063BBA22-50EA-4C4D-BE05-F1CE4E63AA56}"/>
          </ac:spMkLst>
        </pc:spChg>
        <pc:spChg chg="add del">
          <ac:chgData name="Marin Benavides, Richard F" userId="55b31c44-f2f1-4b6d-a29f-fcd397fb7d61" providerId="ADAL" clId="{E6E8E565-3379-4758-A161-CC3881D81241}" dt="2022-08-24T06:23:21.492" v="2201" actId="26606"/>
          <ac:spMkLst>
            <pc:docMk/>
            <pc:sldMk cId="1139008039" sldId="280"/>
            <ac:spMk id="11" creationId="{F68B3F68-107C-434F-AA38-110D5EA91B85}"/>
          </ac:spMkLst>
        </pc:spChg>
        <pc:spChg chg="add del">
          <ac:chgData name="Marin Benavides, Richard F" userId="55b31c44-f2f1-4b6d-a29f-fcd397fb7d61" providerId="ADAL" clId="{E6E8E565-3379-4758-A161-CC3881D81241}" dt="2022-08-24T06:23:21.492" v="2201" actId="26606"/>
          <ac:spMkLst>
            <pc:docMk/>
            <pc:sldMk cId="1139008039" sldId="280"/>
            <ac:spMk id="13" creationId="{AAD0DBB9-1A4B-4391-81D4-CB19F9AB918A}"/>
          </ac:spMkLst>
        </pc:spChg>
        <pc:spChg chg="add del">
          <ac:chgData name="Marin Benavides, Richard F" userId="55b31c44-f2f1-4b6d-a29f-fcd397fb7d61" providerId="ADAL" clId="{E6E8E565-3379-4758-A161-CC3881D81241}" dt="2022-08-24T06:24:19.958" v="2211" actId="26606"/>
          <ac:spMkLst>
            <pc:docMk/>
            <pc:sldMk cId="1139008039" sldId="280"/>
            <ac:spMk id="14" creationId="{EDD54AE6-1100-40F6-AD04-6114924C85CA}"/>
          </ac:spMkLst>
        </pc:spChg>
        <pc:spChg chg="add del">
          <ac:chgData name="Marin Benavides, Richard F" userId="55b31c44-f2f1-4b6d-a29f-fcd397fb7d61" providerId="ADAL" clId="{E6E8E565-3379-4758-A161-CC3881D81241}" dt="2022-08-24T06:23:21.492" v="2201" actId="26606"/>
          <ac:spMkLst>
            <pc:docMk/>
            <pc:sldMk cId="1139008039" sldId="280"/>
            <ac:spMk id="15" creationId="{063BBA22-50EA-4C4D-BE05-F1CE4E63AA56}"/>
          </ac:spMkLst>
        </pc:spChg>
        <pc:spChg chg="add del">
          <ac:chgData name="Marin Benavides, Richard F" userId="55b31c44-f2f1-4b6d-a29f-fcd397fb7d61" providerId="ADAL" clId="{E6E8E565-3379-4758-A161-CC3881D81241}" dt="2022-08-24T06:24:19.958" v="2211" actId="26606"/>
          <ac:spMkLst>
            <pc:docMk/>
            <pc:sldMk cId="1139008039" sldId="280"/>
            <ac:spMk id="16" creationId="{59A309A7-1751-4ABE-A3C1-EEC40366AD89}"/>
          </ac:spMkLst>
        </pc:spChg>
        <pc:spChg chg="add del">
          <ac:chgData name="Marin Benavides, Richard F" userId="55b31c44-f2f1-4b6d-a29f-fcd397fb7d61" providerId="ADAL" clId="{E6E8E565-3379-4758-A161-CC3881D81241}" dt="2022-08-24T06:24:19.958" v="2211" actId="26606"/>
          <ac:spMkLst>
            <pc:docMk/>
            <pc:sldMk cId="1139008039" sldId="280"/>
            <ac:spMk id="18" creationId="{967D8EB6-EAE1-4F9C-B398-83321E287204}"/>
          </ac:spMkLst>
        </pc:spChg>
        <pc:spChg chg="add del">
          <ac:chgData name="Marin Benavides, Richard F" userId="55b31c44-f2f1-4b6d-a29f-fcd397fb7d61" providerId="ADAL" clId="{E6E8E565-3379-4758-A161-CC3881D81241}" dt="2022-08-24T06:24:28.609" v="2213" actId="26606"/>
          <ac:spMkLst>
            <pc:docMk/>
            <pc:sldMk cId="1139008039" sldId="280"/>
            <ac:spMk id="22" creationId="{76EFD3D9-44F0-4267-BCC1-1613E79D8274}"/>
          </ac:spMkLst>
        </pc:spChg>
        <pc:spChg chg="add del">
          <ac:chgData name="Marin Benavides, Richard F" userId="55b31c44-f2f1-4b6d-a29f-fcd397fb7d61" providerId="ADAL" clId="{E6E8E565-3379-4758-A161-CC3881D81241}" dt="2022-08-24T06:24:28.609" v="2213" actId="26606"/>
          <ac:spMkLst>
            <pc:docMk/>
            <pc:sldMk cId="1139008039" sldId="280"/>
            <ac:spMk id="23" creationId="{A779A851-95D6-41AF-937A-B0E4B7F6FA8D}"/>
          </ac:spMkLst>
        </pc:spChg>
        <pc:spChg chg="add del">
          <ac:chgData name="Marin Benavides, Richard F" userId="55b31c44-f2f1-4b6d-a29f-fcd397fb7d61" providerId="ADAL" clId="{E6E8E565-3379-4758-A161-CC3881D81241}" dt="2022-08-24T06:24:28.609" v="2213" actId="26606"/>
          <ac:spMkLst>
            <pc:docMk/>
            <pc:sldMk cId="1139008039" sldId="280"/>
            <ac:spMk id="24" creationId="{953FB2E7-B6CB-429C-81EB-D9516D6D5C8D}"/>
          </ac:spMkLst>
        </pc:spChg>
        <pc:spChg chg="add del">
          <ac:chgData name="Marin Benavides, Richard F" userId="55b31c44-f2f1-4b6d-a29f-fcd397fb7d61" providerId="ADAL" clId="{E6E8E565-3379-4758-A161-CC3881D81241}" dt="2022-08-24T06:24:28.609" v="2213" actId="26606"/>
          <ac:spMkLst>
            <pc:docMk/>
            <pc:sldMk cId="1139008039" sldId="280"/>
            <ac:spMk id="25" creationId="{2EC40DB1-B719-4A13-9A4D-0966B4B27866}"/>
          </ac:spMkLst>
        </pc:spChg>
        <pc:spChg chg="add del">
          <ac:chgData name="Marin Benavides, Richard F" userId="55b31c44-f2f1-4b6d-a29f-fcd397fb7d61" providerId="ADAL" clId="{E6E8E565-3379-4758-A161-CC3881D81241}" dt="2022-08-24T06:24:28.609" v="2213" actId="26606"/>
          <ac:spMkLst>
            <pc:docMk/>
            <pc:sldMk cId="1139008039" sldId="280"/>
            <ac:spMk id="26" creationId="{82211336-CFF3-412D-868A-6679C1004C45}"/>
          </ac:spMkLst>
        </pc:spChg>
        <pc:spChg chg="add del">
          <ac:chgData name="Marin Benavides, Richard F" userId="55b31c44-f2f1-4b6d-a29f-fcd397fb7d61" providerId="ADAL" clId="{E6E8E565-3379-4758-A161-CC3881D81241}" dt="2022-08-24T06:24:28.609" v="2213" actId="26606"/>
          <ac:spMkLst>
            <pc:docMk/>
            <pc:sldMk cId="1139008039" sldId="280"/>
            <ac:spMk id="27" creationId="{EDD54AE6-1100-40F6-AD04-6114924C85CA}"/>
          </ac:spMkLst>
        </pc:spChg>
        <pc:spChg chg="add del">
          <ac:chgData name="Marin Benavides, Richard F" userId="55b31c44-f2f1-4b6d-a29f-fcd397fb7d61" providerId="ADAL" clId="{E6E8E565-3379-4758-A161-CC3881D81241}" dt="2022-08-24T06:24:43.317" v="2215" actId="26606"/>
          <ac:spMkLst>
            <pc:docMk/>
            <pc:sldMk cId="1139008039" sldId="280"/>
            <ac:spMk id="29" creationId="{BACC6370-2D7E-4714-9D71-7542949D7D5D}"/>
          </ac:spMkLst>
        </pc:spChg>
        <pc:spChg chg="add del">
          <ac:chgData name="Marin Benavides, Richard F" userId="55b31c44-f2f1-4b6d-a29f-fcd397fb7d61" providerId="ADAL" clId="{E6E8E565-3379-4758-A161-CC3881D81241}" dt="2022-08-24T06:24:43.317" v="2215" actId="26606"/>
          <ac:spMkLst>
            <pc:docMk/>
            <pc:sldMk cId="1139008039" sldId="280"/>
            <ac:spMk id="30" creationId="{F68B3F68-107C-434F-AA38-110D5EA91B85}"/>
          </ac:spMkLst>
        </pc:spChg>
        <pc:spChg chg="add del">
          <ac:chgData name="Marin Benavides, Richard F" userId="55b31c44-f2f1-4b6d-a29f-fcd397fb7d61" providerId="ADAL" clId="{E6E8E565-3379-4758-A161-CC3881D81241}" dt="2022-08-24T06:24:43.317" v="2215" actId="26606"/>
          <ac:spMkLst>
            <pc:docMk/>
            <pc:sldMk cId="1139008039" sldId="280"/>
            <ac:spMk id="31" creationId="{AAD0DBB9-1A4B-4391-81D4-CB19F9AB918A}"/>
          </ac:spMkLst>
        </pc:spChg>
        <pc:spChg chg="add del">
          <ac:chgData name="Marin Benavides, Richard F" userId="55b31c44-f2f1-4b6d-a29f-fcd397fb7d61" providerId="ADAL" clId="{E6E8E565-3379-4758-A161-CC3881D81241}" dt="2022-08-24T06:24:43.317" v="2215" actId="26606"/>
          <ac:spMkLst>
            <pc:docMk/>
            <pc:sldMk cId="1139008039" sldId="280"/>
            <ac:spMk id="32" creationId="{063BBA22-50EA-4C4D-BE05-F1CE4E63AA56}"/>
          </ac:spMkLst>
        </pc:spChg>
        <pc:spChg chg="add del">
          <ac:chgData name="Marin Benavides, Richard F" userId="55b31c44-f2f1-4b6d-a29f-fcd397fb7d61" providerId="ADAL" clId="{E6E8E565-3379-4758-A161-CC3881D81241}" dt="2022-08-24T06:24:44.622" v="2217" actId="26606"/>
          <ac:spMkLst>
            <pc:docMk/>
            <pc:sldMk cId="1139008039" sldId="280"/>
            <ac:spMk id="35" creationId="{EDD54AE6-1100-40F6-AD04-6114924C85CA}"/>
          </ac:spMkLst>
        </pc:spChg>
        <pc:spChg chg="add del">
          <ac:chgData name="Marin Benavides, Richard F" userId="55b31c44-f2f1-4b6d-a29f-fcd397fb7d61" providerId="ADAL" clId="{E6E8E565-3379-4758-A161-CC3881D81241}" dt="2022-08-24T06:24:44.622" v="2217" actId="26606"/>
          <ac:spMkLst>
            <pc:docMk/>
            <pc:sldMk cId="1139008039" sldId="280"/>
            <ac:spMk id="36" creationId="{59A309A7-1751-4ABE-A3C1-EEC40366AD89}"/>
          </ac:spMkLst>
        </pc:spChg>
        <pc:spChg chg="add del">
          <ac:chgData name="Marin Benavides, Richard F" userId="55b31c44-f2f1-4b6d-a29f-fcd397fb7d61" providerId="ADAL" clId="{E6E8E565-3379-4758-A161-CC3881D81241}" dt="2022-08-24T06:24:44.622" v="2217" actId="26606"/>
          <ac:spMkLst>
            <pc:docMk/>
            <pc:sldMk cId="1139008039" sldId="280"/>
            <ac:spMk id="37" creationId="{967D8EB6-EAE1-4F9C-B398-83321E287204}"/>
          </ac:spMkLst>
        </pc:spChg>
        <pc:spChg chg="add del">
          <ac:chgData name="Marin Benavides, Richard F" userId="55b31c44-f2f1-4b6d-a29f-fcd397fb7d61" providerId="ADAL" clId="{E6E8E565-3379-4758-A161-CC3881D81241}" dt="2022-08-24T06:24:49.256" v="2219" actId="26606"/>
          <ac:spMkLst>
            <pc:docMk/>
            <pc:sldMk cId="1139008039" sldId="280"/>
            <ac:spMk id="40" creationId="{EDD54AE6-1100-40F6-AD04-6114924C85CA}"/>
          </ac:spMkLst>
        </pc:spChg>
        <pc:spChg chg="add del">
          <ac:chgData name="Marin Benavides, Richard F" userId="55b31c44-f2f1-4b6d-a29f-fcd397fb7d61" providerId="ADAL" clId="{E6E8E565-3379-4758-A161-CC3881D81241}" dt="2022-08-24T06:24:49.256" v="2219" actId="26606"/>
          <ac:spMkLst>
            <pc:docMk/>
            <pc:sldMk cId="1139008039" sldId="280"/>
            <ac:spMk id="41" creationId="{59A309A7-1751-4ABE-A3C1-EEC40366AD89}"/>
          </ac:spMkLst>
        </pc:spChg>
        <pc:spChg chg="add del">
          <ac:chgData name="Marin Benavides, Richard F" userId="55b31c44-f2f1-4b6d-a29f-fcd397fb7d61" providerId="ADAL" clId="{E6E8E565-3379-4758-A161-CC3881D81241}" dt="2022-08-24T06:24:49.256" v="2219" actId="26606"/>
          <ac:spMkLst>
            <pc:docMk/>
            <pc:sldMk cId="1139008039" sldId="280"/>
            <ac:spMk id="42" creationId="{967D8EB6-EAE1-4F9C-B398-83321E287204}"/>
          </ac:spMkLst>
        </pc:spChg>
        <pc:spChg chg="add">
          <ac:chgData name="Marin Benavides, Richard F" userId="55b31c44-f2f1-4b6d-a29f-fcd397fb7d61" providerId="ADAL" clId="{E6E8E565-3379-4758-A161-CC3881D81241}" dt="2022-08-24T06:24:49.264" v="2220" actId="26606"/>
          <ac:spMkLst>
            <pc:docMk/>
            <pc:sldMk cId="1139008039" sldId="280"/>
            <ac:spMk id="45" creationId="{EDD54AE6-1100-40F6-AD04-6114924C85CA}"/>
          </ac:spMkLst>
        </pc:spChg>
        <pc:spChg chg="add">
          <ac:chgData name="Marin Benavides, Richard F" userId="55b31c44-f2f1-4b6d-a29f-fcd397fb7d61" providerId="ADAL" clId="{E6E8E565-3379-4758-A161-CC3881D81241}" dt="2022-08-24T06:24:49.264" v="2220" actId="26606"/>
          <ac:spMkLst>
            <pc:docMk/>
            <pc:sldMk cId="1139008039" sldId="280"/>
            <ac:spMk id="46" creationId="{59A309A7-1751-4ABE-A3C1-EEC40366AD89}"/>
          </ac:spMkLst>
        </pc:spChg>
        <pc:spChg chg="add">
          <ac:chgData name="Marin Benavides, Richard F" userId="55b31c44-f2f1-4b6d-a29f-fcd397fb7d61" providerId="ADAL" clId="{E6E8E565-3379-4758-A161-CC3881D81241}" dt="2022-08-24T06:24:49.264" v="2220" actId="26606"/>
          <ac:spMkLst>
            <pc:docMk/>
            <pc:sldMk cId="1139008039" sldId="280"/>
            <ac:spMk id="47" creationId="{967D8EB6-EAE1-4F9C-B398-83321E287204}"/>
          </ac:spMkLst>
        </pc:spChg>
        <pc:graphicFrameChg chg="add del">
          <ac:chgData name="Marin Benavides, Richard F" userId="55b31c44-f2f1-4b6d-a29f-fcd397fb7d61" providerId="ADAL" clId="{E6E8E565-3379-4758-A161-CC3881D81241}" dt="2022-08-24T06:23:21.492" v="2201" actId="26606"/>
          <ac:graphicFrameMkLst>
            <pc:docMk/>
            <pc:sldMk cId="1139008039" sldId="280"/>
            <ac:graphicFrameMk id="5" creationId="{0B28FC7C-16E4-E02A-C9A4-B9D9CEB60C89}"/>
          </ac:graphicFrameMkLst>
        </pc:graphicFrameChg>
        <pc:graphicFrameChg chg="add del">
          <ac:chgData name="Marin Benavides, Richard F" userId="55b31c44-f2f1-4b6d-a29f-fcd397fb7d61" providerId="ADAL" clId="{E6E8E565-3379-4758-A161-CC3881D81241}" dt="2022-08-24T06:24:15.616" v="2209" actId="26606"/>
          <ac:graphicFrameMkLst>
            <pc:docMk/>
            <pc:sldMk cId="1139008039" sldId="280"/>
            <ac:graphicFrameMk id="12" creationId="{769196E8-AEE8-0B84-75BB-9C82B0F1611B}"/>
          </ac:graphicFrameMkLst>
        </pc:graphicFrameChg>
        <pc:graphicFrameChg chg="add del">
          <ac:chgData name="Marin Benavides, Richard F" userId="55b31c44-f2f1-4b6d-a29f-fcd397fb7d61" providerId="ADAL" clId="{E6E8E565-3379-4758-A161-CC3881D81241}" dt="2022-08-24T06:23:27.494" v="2203" actId="26606"/>
          <ac:graphicFrameMkLst>
            <pc:docMk/>
            <pc:sldMk cId="1139008039" sldId="280"/>
            <ac:graphicFrameMk id="17" creationId="{32CA73D3-5B42-3F30-EC9D-9161EB3266AC}"/>
          </ac:graphicFrameMkLst>
        </pc:graphicFrameChg>
        <pc:graphicFrameChg chg="add del mod">
          <ac:chgData name="Marin Benavides, Richard F" userId="55b31c44-f2f1-4b6d-a29f-fcd397fb7d61" providerId="ADAL" clId="{E6E8E565-3379-4758-A161-CC3881D81241}" dt="2022-08-24T06:23:54.425" v="2207" actId="26606"/>
          <ac:graphicFrameMkLst>
            <pc:docMk/>
            <pc:sldMk cId="1139008039" sldId="280"/>
            <ac:graphicFrameMk id="19" creationId="{ED43630F-27B0-D4DC-1CBD-5FA3BB252921}"/>
          </ac:graphicFrameMkLst>
        </pc:graphicFrameChg>
        <pc:graphicFrameChg chg="add del">
          <ac:chgData name="Marin Benavides, Richard F" userId="55b31c44-f2f1-4b6d-a29f-fcd397fb7d61" providerId="ADAL" clId="{E6E8E565-3379-4758-A161-CC3881D81241}" dt="2022-08-24T06:24:43.317" v="2215" actId="26606"/>
          <ac:graphicFrameMkLst>
            <pc:docMk/>
            <pc:sldMk cId="1139008039" sldId="280"/>
            <ac:graphicFrameMk id="33" creationId="{769196E8-AEE8-0B84-75BB-9C82B0F1611B}"/>
          </ac:graphicFrameMkLst>
        </pc:graphicFrameChg>
        <pc:picChg chg="add del">
          <ac:chgData name="Marin Benavides, Richard F" userId="55b31c44-f2f1-4b6d-a29f-fcd397fb7d61" providerId="ADAL" clId="{E6E8E565-3379-4758-A161-CC3881D81241}" dt="2022-08-24T06:24:19.958" v="2211" actId="26606"/>
          <ac:picMkLst>
            <pc:docMk/>
            <pc:sldMk cId="1139008039" sldId="280"/>
            <ac:picMk id="20" creationId="{8880A537-1D55-17ED-95F8-415391555C2D}"/>
          </ac:picMkLst>
        </pc:picChg>
        <pc:picChg chg="add del">
          <ac:chgData name="Marin Benavides, Richard F" userId="55b31c44-f2f1-4b6d-a29f-fcd397fb7d61" providerId="ADAL" clId="{E6E8E565-3379-4758-A161-CC3881D81241}" dt="2022-08-24T06:24:44.622" v="2217" actId="26606"/>
          <ac:picMkLst>
            <pc:docMk/>
            <pc:sldMk cId="1139008039" sldId="280"/>
            <ac:picMk id="38" creationId="{8880A537-1D55-17ED-95F8-415391555C2D}"/>
          </ac:picMkLst>
        </pc:picChg>
        <pc:picChg chg="add del">
          <ac:chgData name="Marin Benavides, Richard F" userId="55b31c44-f2f1-4b6d-a29f-fcd397fb7d61" providerId="ADAL" clId="{E6E8E565-3379-4758-A161-CC3881D81241}" dt="2022-08-24T06:24:49.256" v="2219" actId="26606"/>
          <ac:picMkLst>
            <pc:docMk/>
            <pc:sldMk cId="1139008039" sldId="280"/>
            <ac:picMk id="43" creationId="{C7BAD0CB-9182-6460-91E0-8B8A5476E6FE}"/>
          </ac:picMkLst>
        </pc:picChg>
        <pc:picChg chg="add">
          <ac:chgData name="Marin Benavides, Richard F" userId="55b31c44-f2f1-4b6d-a29f-fcd397fb7d61" providerId="ADAL" clId="{E6E8E565-3379-4758-A161-CC3881D81241}" dt="2022-08-24T06:24:49.264" v="2220" actId="26606"/>
          <ac:picMkLst>
            <pc:docMk/>
            <pc:sldMk cId="1139008039" sldId="280"/>
            <ac:picMk id="48" creationId="{8880A537-1D55-17ED-95F8-415391555C2D}"/>
          </ac:picMkLst>
        </pc:picChg>
      </pc:sldChg>
      <pc:sldChg chg="addSp delSp modSp new mod setBg">
        <pc:chgData name="Marin Benavides, Richard F" userId="55b31c44-f2f1-4b6d-a29f-fcd397fb7d61" providerId="ADAL" clId="{E6E8E565-3379-4758-A161-CC3881D81241}" dt="2022-08-24T06:25:26.385" v="2223" actId="26606"/>
        <pc:sldMkLst>
          <pc:docMk/>
          <pc:sldMk cId="358420347" sldId="281"/>
        </pc:sldMkLst>
        <pc:spChg chg="mod">
          <ac:chgData name="Marin Benavides, Richard F" userId="55b31c44-f2f1-4b6d-a29f-fcd397fb7d61" providerId="ADAL" clId="{E6E8E565-3379-4758-A161-CC3881D81241}" dt="2022-08-24T06:25:26.385" v="2223" actId="26606"/>
          <ac:spMkLst>
            <pc:docMk/>
            <pc:sldMk cId="358420347" sldId="281"/>
            <ac:spMk id="2" creationId="{6B5251E6-57AD-4766-9DF4-FE993492B9BC}"/>
          </ac:spMkLst>
        </pc:spChg>
        <pc:spChg chg="add del mod">
          <ac:chgData name="Marin Benavides, Richard F" userId="55b31c44-f2f1-4b6d-a29f-fcd397fb7d61" providerId="ADAL" clId="{E6E8E565-3379-4758-A161-CC3881D81241}" dt="2022-08-24T06:25:26.385" v="2223" actId="26606"/>
          <ac:spMkLst>
            <pc:docMk/>
            <pc:sldMk cId="358420347" sldId="281"/>
            <ac:spMk id="3" creationId="{AECC41A3-2CB5-4271-B708-1467EF073121}"/>
          </ac:spMkLst>
        </pc:spChg>
        <pc:spChg chg="add">
          <ac:chgData name="Marin Benavides, Richard F" userId="55b31c44-f2f1-4b6d-a29f-fcd397fb7d61" providerId="ADAL" clId="{E6E8E565-3379-4758-A161-CC3881D81241}" dt="2022-08-24T06:25:26.385" v="2223" actId="26606"/>
          <ac:spMkLst>
            <pc:docMk/>
            <pc:sldMk cId="358420347" sldId="281"/>
            <ac:spMk id="6" creationId="{BACC6370-2D7E-4714-9D71-7542949D7D5D}"/>
          </ac:spMkLst>
        </pc:spChg>
        <pc:spChg chg="add">
          <ac:chgData name="Marin Benavides, Richard F" userId="55b31c44-f2f1-4b6d-a29f-fcd397fb7d61" providerId="ADAL" clId="{E6E8E565-3379-4758-A161-CC3881D81241}" dt="2022-08-24T06:25:26.385" v="2223" actId="26606"/>
          <ac:spMkLst>
            <pc:docMk/>
            <pc:sldMk cId="358420347" sldId="281"/>
            <ac:spMk id="7" creationId="{F68B3F68-107C-434F-AA38-110D5EA91B85}"/>
          </ac:spMkLst>
        </pc:spChg>
        <pc:spChg chg="add">
          <ac:chgData name="Marin Benavides, Richard F" userId="55b31c44-f2f1-4b6d-a29f-fcd397fb7d61" providerId="ADAL" clId="{E6E8E565-3379-4758-A161-CC3881D81241}" dt="2022-08-24T06:25:26.385" v="2223" actId="26606"/>
          <ac:spMkLst>
            <pc:docMk/>
            <pc:sldMk cId="358420347" sldId="281"/>
            <ac:spMk id="8" creationId="{AAD0DBB9-1A4B-4391-81D4-CB19F9AB918A}"/>
          </ac:spMkLst>
        </pc:spChg>
        <pc:spChg chg="add del">
          <ac:chgData name="Marin Benavides, Richard F" userId="55b31c44-f2f1-4b6d-a29f-fcd397fb7d61" providerId="ADAL" clId="{E6E8E565-3379-4758-A161-CC3881D81241}" dt="2022-08-24T06:25:16.076" v="2222" actId="26606"/>
          <ac:spMkLst>
            <pc:docMk/>
            <pc:sldMk cId="358420347" sldId="281"/>
            <ac:spMk id="9" creationId="{BACC6370-2D7E-4714-9D71-7542949D7D5D}"/>
          </ac:spMkLst>
        </pc:spChg>
        <pc:spChg chg="add">
          <ac:chgData name="Marin Benavides, Richard F" userId="55b31c44-f2f1-4b6d-a29f-fcd397fb7d61" providerId="ADAL" clId="{E6E8E565-3379-4758-A161-CC3881D81241}" dt="2022-08-24T06:25:26.385" v="2223" actId="26606"/>
          <ac:spMkLst>
            <pc:docMk/>
            <pc:sldMk cId="358420347" sldId="281"/>
            <ac:spMk id="10" creationId="{063BBA22-50EA-4C4D-BE05-F1CE4E63AA56}"/>
          </ac:spMkLst>
        </pc:spChg>
        <pc:spChg chg="add del">
          <ac:chgData name="Marin Benavides, Richard F" userId="55b31c44-f2f1-4b6d-a29f-fcd397fb7d61" providerId="ADAL" clId="{E6E8E565-3379-4758-A161-CC3881D81241}" dt="2022-08-24T06:25:16.076" v="2222" actId="26606"/>
          <ac:spMkLst>
            <pc:docMk/>
            <pc:sldMk cId="358420347" sldId="281"/>
            <ac:spMk id="11" creationId="{F68B3F68-107C-434F-AA38-110D5EA91B85}"/>
          </ac:spMkLst>
        </pc:spChg>
        <pc:spChg chg="add del">
          <ac:chgData name="Marin Benavides, Richard F" userId="55b31c44-f2f1-4b6d-a29f-fcd397fb7d61" providerId="ADAL" clId="{E6E8E565-3379-4758-A161-CC3881D81241}" dt="2022-08-24T06:25:16.076" v="2222" actId="26606"/>
          <ac:spMkLst>
            <pc:docMk/>
            <pc:sldMk cId="358420347" sldId="281"/>
            <ac:spMk id="13" creationId="{AAD0DBB9-1A4B-4391-81D4-CB19F9AB918A}"/>
          </ac:spMkLst>
        </pc:spChg>
        <pc:spChg chg="add del">
          <ac:chgData name="Marin Benavides, Richard F" userId="55b31c44-f2f1-4b6d-a29f-fcd397fb7d61" providerId="ADAL" clId="{E6E8E565-3379-4758-A161-CC3881D81241}" dt="2022-08-24T06:25:16.076" v="2222" actId="26606"/>
          <ac:spMkLst>
            <pc:docMk/>
            <pc:sldMk cId="358420347" sldId="281"/>
            <ac:spMk id="15" creationId="{063BBA22-50EA-4C4D-BE05-F1CE4E63AA56}"/>
          </ac:spMkLst>
        </pc:spChg>
        <pc:graphicFrameChg chg="add del">
          <ac:chgData name="Marin Benavides, Richard F" userId="55b31c44-f2f1-4b6d-a29f-fcd397fb7d61" providerId="ADAL" clId="{E6E8E565-3379-4758-A161-CC3881D81241}" dt="2022-08-24T06:25:16.076" v="2222" actId="26606"/>
          <ac:graphicFrameMkLst>
            <pc:docMk/>
            <pc:sldMk cId="358420347" sldId="281"/>
            <ac:graphicFrameMk id="5" creationId="{E3A71B28-C11A-952C-62C8-97DE40211E6B}"/>
          </ac:graphicFrameMkLst>
        </pc:graphicFrameChg>
        <pc:graphicFrameChg chg="add">
          <ac:chgData name="Marin Benavides, Richard F" userId="55b31c44-f2f1-4b6d-a29f-fcd397fb7d61" providerId="ADAL" clId="{E6E8E565-3379-4758-A161-CC3881D81241}" dt="2022-08-24T06:25:26.385" v="2223" actId="26606"/>
          <ac:graphicFrameMkLst>
            <pc:docMk/>
            <pc:sldMk cId="358420347" sldId="281"/>
            <ac:graphicFrameMk id="12" creationId="{E3A71B28-C11A-952C-62C8-97DE40211E6B}"/>
          </ac:graphicFrameMkLst>
        </pc:graphicFrameChg>
      </pc:sldChg>
      <pc:sldChg chg="addSp modSp new mod setBg">
        <pc:chgData name="Marin Benavides, Richard F" userId="55b31c44-f2f1-4b6d-a29f-fcd397fb7d61" providerId="ADAL" clId="{E6E8E565-3379-4758-A161-CC3881D81241}" dt="2022-08-24T06:25:45.094" v="2224" actId="26606"/>
        <pc:sldMkLst>
          <pc:docMk/>
          <pc:sldMk cId="2855433003" sldId="282"/>
        </pc:sldMkLst>
        <pc:spChg chg="mod">
          <ac:chgData name="Marin Benavides, Richard F" userId="55b31c44-f2f1-4b6d-a29f-fcd397fb7d61" providerId="ADAL" clId="{E6E8E565-3379-4758-A161-CC3881D81241}" dt="2022-08-24T06:25:45.094" v="2224" actId="26606"/>
          <ac:spMkLst>
            <pc:docMk/>
            <pc:sldMk cId="2855433003" sldId="282"/>
            <ac:spMk id="2" creationId="{B874BB72-C4B1-4377-8274-F7CB8C5E950F}"/>
          </ac:spMkLst>
        </pc:spChg>
        <pc:spChg chg="mod">
          <ac:chgData name="Marin Benavides, Richard F" userId="55b31c44-f2f1-4b6d-a29f-fcd397fb7d61" providerId="ADAL" clId="{E6E8E565-3379-4758-A161-CC3881D81241}" dt="2022-08-24T06:25:45.094" v="2224" actId="26606"/>
          <ac:spMkLst>
            <pc:docMk/>
            <pc:sldMk cId="2855433003" sldId="282"/>
            <ac:spMk id="3" creationId="{D060EBF2-494E-477F-85DF-2C0BB32DC5AA}"/>
          </ac:spMkLst>
        </pc:spChg>
        <pc:spChg chg="add">
          <ac:chgData name="Marin Benavides, Richard F" userId="55b31c44-f2f1-4b6d-a29f-fcd397fb7d61" providerId="ADAL" clId="{E6E8E565-3379-4758-A161-CC3881D81241}" dt="2022-08-24T06:25:45.094" v="2224" actId="26606"/>
          <ac:spMkLst>
            <pc:docMk/>
            <pc:sldMk cId="2855433003" sldId="282"/>
            <ac:spMk id="8" creationId="{09588DA8-065E-4F6F-8EFD-43104AB2E0CF}"/>
          </ac:spMkLst>
        </pc:spChg>
        <pc:spChg chg="add">
          <ac:chgData name="Marin Benavides, Richard F" userId="55b31c44-f2f1-4b6d-a29f-fcd397fb7d61" providerId="ADAL" clId="{E6E8E565-3379-4758-A161-CC3881D81241}" dt="2022-08-24T06:25:45.094" v="2224" actId="26606"/>
          <ac:spMkLst>
            <pc:docMk/>
            <pc:sldMk cId="2855433003" sldId="282"/>
            <ac:spMk id="10" creationId="{C4285719-470E-454C-AF62-8323075F1F5B}"/>
          </ac:spMkLst>
        </pc:spChg>
        <pc:spChg chg="add">
          <ac:chgData name="Marin Benavides, Richard F" userId="55b31c44-f2f1-4b6d-a29f-fcd397fb7d61" providerId="ADAL" clId="{E6E8E565-3379-4758-A161-CC3881D81241}" dt="2022-08-24T06:25:45.094" v="2224" actId="26606"/>
          <ac:spMkLst>
            <pc:docMk/>
            <pc:sldMk cId="2855433003" sldId="282"/>
            <ac:spMk id="12" creationId="{CD9FE4EF-C4D8-49A0-B2FF-81D8DB7D8A24}"/>
          </ac:spMkLst>
        </pc:spChg>
        <pc:spChg chg="add">
          <ac:chgData name="Marin Benavides, Richard F" userId="55b31c44-f2f1-4b6d-a29f-fcd397fb7d61" providerId="ADAL" clId="{E6E8E565-3379-4758-A161-CC3881D81241}" dt="2022-08-24T06:25:45.094" v="2224" actId="26606"/>
          <ac:spMkLst>
            <pc:docMk/>
            <pc:sldMk cId="2855433003" sldId="282"/>
            <ac:spMk id="14" creationId="{4300840D-0A0B-4512-BACA-B439D5B9C57C}"/>
          </ac:spMkLst>
        </pc:spChg>
        <pc:spChg chg="add">
          <ac:chgData name="Marin Benavides, Richard F" userId="55b31c44-f2f1-4b6d-a29f-fcd397fb7d61" providerId="ADAL" clId="{E6E8E565-3379-4758-A161-CC3881D81241}" dt="2022-08-24T06:25:45.094" v="2224" actId="26606"/>
          <ac:spMkLst>
            <pc:docMk/>
            <pc:sldMk cId="2855433003" sldId="282"/>
            <ac:spMk id="16" creationId="{D2B78728-A580-49A7-84F9-6EF6F583ADE0}"/>
          </ac:spMkLst>
        </pc:spChg>
        <pc:spChg chg="add">
          <ac:chgData name="Marin Benavides, Richard F" userId="55b31c44-f2f1-4b6d-a29f-fcd397fb7d61" providerId="ADAL" clId="{E6E8E565-3379-4758-A161-CC3881D81241}" dt="2022-08-24T06:25:45.094" v="2224" actId="26606"/>
          <ac:spMkLst>
            <pc:docMk/>
            <pc:sldMk cId="2855433003" sldId="282"/>
            <ac:spMk id="18" creationId="{38FAA1A1-D861-433F-88FA-1E9D6FD31D11}"/>
          </ac:spMkLst>
        </pc:spChg>
        <pc:spChg chg="add">
          <ac:chgData name="Marin Benavides, Richard F" userId="55b31c44-f2f1-4b6d-a29f-fcd397fb7d61" providerId="ADAL" clId="{E6E8E565-3379-4758-A161-CC3881D81241}" dt="2022-08-24T06:25:45.094" v="2224" actId="26606"/>
          <ac:spMkLst>
            <pc:docMk/>
            <pc:sldMk cId="2855433003" sldId="282"/>
            <ac:spMk id="20" creationId="{8D71EDA1-87BF-4D5D-AB79-F346FD19278A}"/>
          </ac:spMkLst>
        </pc:spChg>
      </pc:sldChg>
      <pc:sldChg chg="addSp modSp new mod setBg">
        <pc:chgData name="Marin Benavides, Richard F" userId="55b31c44-f2f1-4b6d-a29f-fcd397fb7d61" providerId="ADAL" clId="{E6E8E565-3379-4758-A161-CC3881D81241}" dt="2022-08-24T06:25:55.359" v="2225" actId="26606"/>
        <pc:sldMkLst>
          <pc:docMk/>
          <pc:sldMk cId="4105832101" sldId="283"/>
        </pc:sldMkLst>
        <pc:spChg chg="mod">
          <ac:chgData name="Marin Benavides, Richard F" userId="55b31c44-f2f1-4b6d-a29f-fcd397fb7d61" providerId="ADAL" clId="{E6E8E565-3379-4758-A161-CC3881D81241}" dt="2022-08-24T06:25:55.359" v="2225" actId="26606"/>
          <ac:spMkLst>
            <pc:docMk/>
            <pc:sldMk cId="4105832101" sldId="283"/>
            <ac:spMk id="2" creationId="{9CEC7479-2140-42AA-ACF9-0B0A9CCE48F2}"/>
          </ac:spMkLst>
        </pc:spChg>
        <pc:spChg chg="mod">
          <ac:chgData name="Marin Benavides, Richard F" userId="55b31c44-f2f1-4b6d-a29f-fcd397fb7d61" providerId="ADAL" clId="{E6E8E565-3379-4758-A161-CC3881D81241}" dt="2022-08-24T06:25:55.359" v="2225" actId="26606"/>
          <ac:spMkLst>
            <pc:docMk/>
            <pc:sldMk cId="4105832101" sldId="283"/>
            <ac:spMk id="3" creationId="{8B269493-DF28-4BAE-8E5F-66A3D3401C08}"/>
          </ac:spMkLst>
        </pc:spChg>
        <pc:spChg chg="add">
          <ac:chgData name="Marin Benavides, Richard F" userId="55b31c44-f2f1-4b6d-a29f-fcd397fb7d61" providerId="ADAL" clId="{E6E8E565-3379-4758-A161-CC3881D81241}" dt="2022-08-24T06:25:55.359" v="2225" actId="26606"/>
          <ac:spMkLst>
            <pc:docMk/>
            <pc:sldMk cId="4105832101" sldId="283"/>
            <ac:spMk id="8" creationId="{09588DA8-065E-4F6F-8EFD-43104AB2E0CF}"/>
          </ac:spMkLst>
        </pc:spChg>
        <pc:spChg chg="add">
          <ac:chgData name="Marin Benavides, Richard F" userId="55b31c44-f2f1-4b6d-a29f-fcd397fb7d61" providerId="ADAL" clId="{E6E8E565-3379-4758-A161-CC3881D81241}" dt="2022-08-24T06:25:55.359" v="2225" actId="26606"/>
          <ac:spMkLst>
            <pc:docMk/>
            <pc:sldMk cId="4105832101" sldId="283"/>
            <ac:spMk id="10" creationId="{C4285719-470E-454C-AF62-8323075F1F5B}"/>
          </ac:spMkLst>
        </pc:spChg>
        <pc:spChg chg="add">
          <ac:chgData name="Marin Benavides, Richard F" userId="55b31c44-f2f1-4b6d-a29f-fcd397fb7d61" providerId="ADAL" clId="{E6E8E565-3379-4758-A161-CC3881D81241}" dt="2022-08-24T06:25:55.359" v="2225" actId="26606"/>
          <ac:spMkLst>
            <pc:docMk/>
            <pc:sldMk cId="4105832101" sldId="283"/>
            <ac:spMk id="12" creationId="{CD9FE4EF-C4D8-49A0-B2FF-81D8DB7D8A24}"/>
          </ac:spMkLst>
        </pc:spChg>
        <pc:spChg chg="add">
          <ac:chgData name="Marin Benavides, Richard F" userId="55b31c44-f2f1-4b6d-a29f-fcd397fb7d61" providerId="ADAL" clId="{E6E8E565-3379-4758-A161-CC3881D81241}" dt="2022-08-24T06:25:55.359" v="2225" actId="26606"/>
          <ac:spMkLst>
            <pc:docMk/>
            <pc:sldMk cId="4105832101" sldId="283"/>
            <ac:spMk id="14" creationId="{4300840D-0A0B-4512-BACA-B439D5B9C57C}"/>
          </ac:spMkLst>
        </pc:spChg>
        <pc:spChg chg="add">
          <ac:chgData name="Marin Benavides, Richard F" userId="55b31c44-f2f1-4b6d-a29f-fcd397fb7d61" providerId="ADAL" clId="{E6E8E565-3379-4758-A161-CC3881D81241}" dt="2022-08-24T06:25:55.359" v="2225" actId="26606"/>
          <ac:spMkLst>
            <pc:docMk/>
            <pc:sldMk cId="4105832101" sldId="283"/>
            <ac:spMk id="16" creationId="{D2B78728-A580-49A7-84F9-6EF6F583ADE0}"/>
          </ac:spMkLst>
        </pc:spChg>
        <pc:spChg chg="add">
          <ac:chgData name="Marin Benavides, Richard F" userId="55b31c44-f2f1-4b6d-a29f-fcd397fb7d61" providerId="ADAL" clId="{E6E8E565-3379-4758-A161-CC3881D81241}" dt="2022-08-24T06:25:55.359" v="2225" actId="26606"/>
          <ac:spMkLst>
            <pc:docMk/>
            <pc:sldMk cId="4105832101" sldId="283"/>
            <ac:spMk id="18" creationId="{38FAA1A1-D861-433F-88FA-1E9D6FD31D11}"/>
          </ac:spMkLst>
        </pc:spChg>
        <pc:spChg chg="add">
          <ac:chgData name="Marin Benavides, Richard F" userId="55b31c44-f2f1-4b6d-a29f-fcd397fb7d61" providerId="ADAL" clId="{E6E8E565-3379-4758-A161-CC3881D81241}" dt="2022-08-24T06:25:55.359" v="2225" actId="26606"/>
          <ac:spMkLst>
            <pc:docMk/>
            <pc:sldMk cId="4105832101" sldId="283"/>
            <ac:spMk id="20" creationId="{8D71EDA1-87BF-4D5D-AB79-F346FD19278A}"/>
          </ac:spMkLst>
        </pc:spChg>
      </pc:sldChg>
      <pc:sldChg chg="modSp add mod">
        <pc:chgData name="Marin Benavides, Richard F" userId="55b31c44-f2f1-4b6d-a29f-fcd397fb7d61" providerId="ADAL" clId="{E6E8E565-3379-4758-A161-CC3881D81241}" dt="2022-08-24T06:21:34.397" v="2179" actId="20577"/>
        <pc:sldMkLst>
          <pc:docMk/>
          <pc:sldMk cId="1418310932" sldId="284"/>
        </pc:sldMkLst>
        <pc:spChg chg="mod">
          <ac:chgData name="Marin Benavides, Richard F" userId="55b31c44-f2f1-4b6d-a29f-fcd397fb7d61" providerId="ADAL" clId="{E6E8E565-3379-4758-A161-CC3881D81241}" dt="2022-08-24T06:21:34.397" v="2179" actId="20577"/>
          <ac:spMkLst>
            <pc:docMk/>
            <pc:sldMk cId="1418310932" sldId="284"/>
            <ac:spMk id="4" creationId="{2D9D2C88-D3C3-4E01-9BBF-604375C4E609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785B5C-BDCC-452E-9084-FD2788C5DBF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1C03602D-68F1-47AD-8490-DF7881FDA826}">
      <dgm:prSet/>
      <dgm:spPr/>
      <dgm:t>
        <a:bodyPr/>
        <a:lstStyle/>
        <a:p>
          <a:pPr>
            <a:defRPr cap="all"/>
          </a:pPr>
          <a:r>
            <a:rPr lang="en-US"/>
            <a:t>Set up remote</a:t>
          </a:r>
        </a:p>
      </dgm:t>
    </dgm:pt>
    <dgm:pt modelId="{54FBD50E-EF8D-434D-8918-46B4C0E8B360}" type="parTrans" cxnId="{69A5C4FC-3D88-4B35-8323-B21FAB799487}">
      <dgm:prSet/>
      <dgm:spPr/>
      <dgm:t>
        <a:bodyPr/>
        <a:lstStyle/>
        <a:p>
          <a:endParaRPr lang="en-US"/>
        </a:p>
      </dgm:t>
    </dgm:pt>
    <dgm:pt modelId="{3C2D0768-7851-4903-A4CE-38CEA23BA27C}" type="sibTrans" cxnId="{69A5C4FC-3D88-4B35-8323-B21FAB799487}">
      <dgm:prSet/>
      <dgm:spPr/>
      <dgm:t>
        <a:bodyPr/>
        <a:lstStyle/>
        <a:p>
          <a:endParaRPr lang="en-US"/>
        </a:p>
      </dgm:t>
    </dgm:pt>
    <dgm:pt modelId="{4B3B6606-A75F-4640-9EE8-94E636777A2F}">
      <dgm:prSet/>
      <dgm:spPr/>
      <dgm:t>
        <a:bodyPr/>
        <a:lstStyle/>
        <a:p>
          <a:pPr>
            <a:defRPr cap="all"/>
          </a:pPr>
          <a:r>
            <a:rPr lang="en-US"/>
            <a:t>Push</a:t>
          </a:r>
        </a:p>
      </dgm:t>
    </dgm:pt>
    <dgm:pt modelId="{57288BBB-04A0-46B8-9B37-8F032BE953A5}" type="parTrans" cxnId="{FFFF6C6C-E7E6-4DF2-9DD4-D46D6FDD3947}">
      <dgm:prSet/>
      <dgm:spPr/>
      <dgm:t>
        <a:bodyPr/>
        <a:lstStyle/>
        <a:p>
          <a:endParaRPr lang="en-US"/>
        </a:p>
      </dgm:t>
    </dgm:pt>
    <dgm:pt modelId="{730CD3BB-F456-4499-8E13-71BE182BCB58}" type="sibTrans" cxnId="{FFFF6C6C-E7E6-4DF2-9DD4-D46D6FDD3947}">
      <dgm:prSet/>
      <dgm:spPr/>
      <dgm:t>
        <a:bodyPr/>
        <a:lstStyle/>
        <a:p>
          <a:endParaRPr lang="en-US"/>
        </a:p>
      </dgm:t>
    </dgm:pt>
    <dgm:pt modelId="{0D918369-EDD7-4C6F-BAEE-653122E65D24}">
      <dgm:prSet/>
      <dgm:spPr/>
      <dgm:t>
        <a:bodyPr/>
        <a:lstStyle/>
        <a:p>
          <a:pPr>
            <a:defRPr cap="all"/>
          </a:pPr>
          <a:r>
            <a:rPr lang="en-US"/>
            <a:t>Fetch/pull</a:t>
          </a:r>
        </a:p>
      </dgm:t>
    </dgm:pt>
    <dgm:pt modelId="{8BFBAC6F-F874-439B-8761-F05A8ABC6C69}" type="parTrans" cxnId="{5A9F857C-D969-484C-95DE-3B913093A99C}">
      <dgm:prSet/>
      <dgm:spPr/>
      <dgm:t>
        <a:bodyPr/>
        <a:lstStyle/>
        <a:p>
          <a:endParaRPr lang="en-US"/>
        </a:p>
      </dgm:t>
    </dgm:pt>
    <dgm:pt modelId="{3A50F5AB-95D1-474C-AD57-269DAF30828D}" type="sibTrans" cxnId="{5A9F857C-D969-484C-95DE-3B913093A99C}">
      <dgm:prSet/>
      <dgm:spPr/>
      <dgm:t>
        <a:bodyPr/>
        <a:lstStyle/>
        <a:p>
          <a:endParaRPr lang="en-US"/>
        </a:p>
      </dgm:t>
    </dgm:pt>
    <dgm:pt modelId="{06051400-738C-43DD-AD5B-EB132C354850}" type="pres">
      <dgm:prSet presAssocID="{AC785B5C-BDCC-452E-9084-FD2788C5DBFF}" presName="root" presStyleCnt="0">
        <dgm:presLayoutVars>
          <dgm:dir/>
          <dgm:resizeHandles val="exact"/>
        </dgm:presLayoutVars>
      </dgm:prSet>
      <dgm:spPr/>
    </dgm:pt>
    <dgm:pt modelId="{AA03CA68-B13F-4806-A0D1-53AD56494304}" type="pres">
      <dgm:prSet presAssocID="{1C03602D-68F1-47AD-8490-DF7881FDA826}" presName="compNode" presStyleCnt="0"/>
      <dgm:spPr/>
    </dgm:pt>
    <dgm:pt modelId="{5424F9E9-14F5-4435-AEB7-125621E86766}" type="pres">
      <dgm:prSet presAssocID="{1C03602D-68F1-47AD-8490-DF7881FDA826}" presName="iconBgRect" presStyleLbl="bgShp" presStyleIdx="0" presStyleCnt="3"/>
      <dgm:spPr/>
    </dgm:pt>
    <dgm:pt modelId="{2A1EC4D6-5501-4314-8736-ADAF097ECC1B}" type="pres">
      <dgm:prSet presAssocID="{1C03602D-68F1-47AD-8490-DF7881FDA82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0590E24A-BD4F-4329-A5A6-91E7C0F8795B}" type="pres">
      <dgm:prSet presAssocID="{1C03602D-68F1-47AD-8490-DF7881FDA826}" presName="spaceRect" presStyleCnt="0"/>
      <dgm:spPr/>
    </dgm:pt>
    <dgm:pt modelId="{7A8268E7-C16D-4A49-8C46-F3C1174DC3AE}" type="pres">
      <dgm:prSet presAssocID="{1C03602D-68F1-47AD-8490-DF7881FDA826}" presName="textRect" presStyleLbl="revTx" presStyleIdx="0" presStyleCnt="3">
        <dgm:presLayoutVars>
          <dgm:chMax val="1"/>
          <dgm:chPref val="1"/>
        </dgm:presLayoutVars>
      </dgm:prSet>
      <dgm:spPr/>
    </dgm:pt>
    <dgm:pt modelId="{BA4D51B8-96F3-4FE0-A572-0B808D7A7D37}" type="pres">
      <dgm:prSet presAssocID="{3C2D0768-7851-4903-A4CE-38CEA23BA27C}" presName="sibTrans" presStyleCnt="0"/>
      <dgm:spPr/>
    </dgm:pt>
    <dgm:pt modelId="{FD219F38-7156-4C4C-81A3-3876C37DD9C8}" type="pres">
      <dgm:prSet presAssocID="{4B3B6606-A75F-4640-9EE8-94E636777A2F}" presName="compNode" presStyleCnt="0"/>
      <dgm:spPr/>
    </dgm:pt>
    <dgm:pt modelId="{9CEA5BA5-BBB9-4A20-9135-66CBC7E81ABF}" type="pres">
      <dgm:prSet presAssocID="{4B3B6606-A75F-4640-9EE8-94E636777A2F}" presName="iconBgRect" presStyleLbl="bgShp" presStyleIdx="1" presStyleCnt="3"/>
      <dgm:spPr/>
    </dgm:pt>
    <dgm:pt modelId="{53ACED80-4CB9-41E9-90D1-5106FB1A80EC}" type="pres">
      <dgm:prSet presAssocID="{4B3B6606-A75F-4640-9EE8-94E636777A2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AC2EF7FF-AF6F-4634-9764-53CF8208C2EA}" type="pres">
      <dgm:prSet presAssocID="{4B3B6606-A75F-4640-9EE8-94E636777A2F}" presName="spaceRect" presStyleCnt="0"/>
      <dgm:spPr/>
    </dgm:pt>
    <dgm:pt modelId="{24657EF2-297C-4970-BE0B-72AA45FDE445}" type="pres">
      <dgm:prSet presAssocID="{4B3B6606-A75F-4640-9EE8-94E636777A2F}" presName="textRect" presStyleLbl="revTx" presStyleIdx="1" presStyleCnt="3">
        <dgm:presLayoutVars>
          <dgm:chMax val="1"/>
          <dgm:chPref val="1"/>
        </dgm:presLayoutVars>
      </dgm:prSet>
      <dgm:spPr/>
    </dgm:pt>
    <dgm:pt modelId="{C7255404-7F53-4758-8ECA-CAAE26234939}" type="pres">
      <dgm:prSet presAssocID="{730CD3BB-F456-4499-8E13-71BE182BCB58}" presName="sibTrans" presStyleCnt="0"/>
      <dgm:spPr/>
    </dgm:pt>
    <dgm:pt modelId="{70748022-743C-4474-9499-5F4F5E2CE710}" type="pres">
      <dgm:prSet presAssocID="{0D918369-EDD7-4C6F-BAEE-653122E65D24}" presName="compNode" presStyleCnt="0"/>
      <dgm:spPr/>
    </dgm:pt>
    <dgm:pt modelId="{5066FC4E-81AA-4DBB-8F11-1F1A7A1A45C9}" type="pres">
      <dgm:prSet presAssocID="{0D918369-EDD7-4C6F-BAEE-653122E65D24}" presName="iconBgRect" presStyleLbl="bgShp" presStyleIdx="2" presStyleCnt="3"/>
      <dgm:spPr/>
    </dgm:pt>
    <dgm:pt modelId="{775B9469-9658-4EE8-B338-F2200D0888F7}" type="pres">
      <dgm:prSet presAssocID="{0D918369-EDD7-4C6F-BAEE-653122E65D2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100F4ABD-4B8F-48CB-A768-AECCA273F3BA}" type="pres">
      <dgm:prSet presAssocID="{0D918369-EDD7-4C6F-BAEE-653122E65D24}" presName="spaceRect" presStyleCnt="0"/>
      <dgm:spPr/>
    </dgm:pt>
    <dgm:pt modelId="{4B0DEC85-5265-450F-834F-ADBDF4785ACC}" type="pres">
      <dgm:prSet presAssocID="{0D918369-EDD7-4C6F-BAEE-653122E65D2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FFF6C6C-E7E6-4DF2-9DD4-D46D6FDD3947}" srcId="{AC785B5C-BDCC-452E-9084-FD2788C5DBFF}" destId="{4B3B6606-A75F-4640-9EE8-94E636777A2F}" srcOrd="1" destOrd="0" parTransId="{57288BBB-04A0-46B8-9B37-8F032BE953A5}" sibTransId="{730CD3BB-F456-4499-8E13-71BE182BCB58}"/>
    <dgm:cxn modelId="{5A9F857C-D969-484C-95DE-3B913093A99C}" srcId="{AC785B5C-BDCC-452E-9084-FD2788C5DBFF}" destId="{0D918369-EDD7-4C6F-BAEE-653122E65D24}" srcOrd="2" destOrd="0" parTransId="{8BFBAC6F-F874-439B-8761-F05A8ABC6C69}" sibTransId="{3A50F5AB-95D1-474C-AD57-269DAF30828D}"/>
    <dgm:cxn modelId="{773AD996-39BF-4916-9915-11EF99BFF399}" type="presOf" srcId="{0D918369-EDD7-4C6F-BAEE-653122E65D24}" destId="{4B0DEC85-5265-450F-834F-ADBDF4785ACC}" srcOrd="0" destOrd="0" presId="urn:microsoft.com/office/officeart/2018/5/layout/IconCircleLabelList"/>
    <dgm:cxn modelId="{A074129D-520C-4E08-BEBB-9E18B0FA98AC}" type="presOf" srcId="{AC785B5C-BDCC-452E-9084-FD2788C5DBFF}" destId="{06051400-738C-43DD-AD5B-EB132C354850}" srcOrd="0" destOrd="0" presId="urn:microsoft.com/office/officeart/2018/5/layout/IconCircleLabelList"/>
    <dgm:cxn modelId="{6E3B06C7-1B29-4DF3-A4BE-6A5B4FAC66F5}" type="presOf" srcId="{1C03602D-68F1-47AD-8490-DF7881FDA826}" destId="{7A8268E7-C16D-4A49-8C46-F3C1174DC3AE}" srcOrd="0" destOrd="0" presId="urn:microsoft.com/office/officeart/2018/5/layout/IconCircleLabelList"/>
    <dgm:cxn modelId="{EF66F3F2-33EB-45DC-9CE4-CC656577B968}" type="presOf" srcId="{4B3B6606-A75F-4640-9EE8-94E636777A2F}" destId="{24657EF2-297C-4970-BE0B-72AA45FDE445}" srcOrd="0" destOrd="0" presId="urn:microsoft.com/office/officeart/2018/5/layout/IconCircleLabelList"/>
    <dgm:cxn modelId="{69A5C4FC-3D88-4B35-8323-B21FAB799487}" srcId="{AC785B5C-BDCC-452E-9084-FD2788C5DBFF}" destId="{1C03602D-68F1-47AD-8490-DF7881FDA826}" srcOrd="0" destOrd="0" parTransId="{54FBD50E-EF8D-434D-8918-46B4C0E8B360}" sibTransId="{3C2D0768-7851-4903-A4CE-38CEA23BA27C}"/>
    <dgm:cxn modelId="{BE648A0E-F878-4C14-A7B2-272C34769DF2}" type="presParOf" srcId="{06051400-738C-43DD-AD5B-EB132C354850}" destId="{AA03CA68-B13F-4806-A0D1-53AD56494304}" srcOrd="0" destOrd="0" presId="urn:microsoft.com/office/officeart/2018/5/layout/IconCircleLabelList"/>
    <dgm:cxn modelId="{FD0E6F83-7CC6-41F0-9D66-3C2DE5398064}" type="presParOf" srcId="{AA03CA68-B13F-4806-A0D1-53AD56494304}" destId="{5424F9E9-14F5-4435-AEB7-125621E86766}" srcOrd="0" destOrd="0" presId="urn:microsoft.com/office/officeart/2018/5/layout/IconCircleLabelList"/>
    <dgm:cxn modelId="{2CA58773-D633-4570-ADC4-5A5CC05AD283}" type="presParOf" srcId="{AA03CA68-B13F-4806-A0D1-53AD56494304}" destId="{2A1EC4D6-5501-4314-8736-ADAF097ECC1B}" srcOrd="1" destOrd="0" presId="urn:microsoft.com/office/officeart/2018/5/layout/IconCircleLabelList"/>
    <dgm:cxn modelId="{ED4AA24A-21FA-4D2B-91D5-FD190A9EAA86}" type="presParOf" srcId="{AA03CA68-B13F-4806-A0D1-53AD56494304}" destId="{0590E24A-BD4F-4329-A5A6-91E7C0F8795B}" srcOrd="2" destOrd="0" presId="urn:microsoft.com/office/officeart/2018/5/layout/IconCircleLabelList"/>
    <dgm:cxn modelId="{50F4CEFB-D597-4795-ABD4-2A7C7A566B56}" type="presParOf" srcId="{AA03CA68-B13F-4806-A0D1-53AD56494304}" destId="{7A8268E7-C16D-4A49-8C46-F3C1174DC3AE}" srcOrd="3" destOrd="0" presId="urn:microsoft.com/office/officeart/2018/5/layout/IconCircleLabelList"/>
    <dgm:cxn modelId="{C3E49B10-4A33-4322-8B81-F983578A451C}" type="presParOf" srcId="{06051400-738C-43DD-AD5B-EB132C354850}" destId="{BA4D51B8-96F3-4FE0-A572-0B808D7A7D37}" srcOrd="1" destOrd="0" presId="urn:microsoft.com/office/officeart/2018/5/layout/IconCircleLabelList"/>
    <dgm:cxn modelId="{B996C0A1-2705-4E80-9799-10FD983E215A}" type="presParOf" srcId="{06051400-738C-43DD-AD5B-EB132C354850}" destId="{FD219F38-7156-4C4C-81A3-3876C37DD9C8}" srcOrd="2" destOrd="0" presId="urn:microsoft.com/office/officeart/2018/5/layout/IconCircleLabelList"/>
    <dgm:cxn modelId="{539AFEDD-E8B1-469E-AC7D-F1A7E98F98AB}" type="presParOf" srcId="{FD219F38-7156-4C4C-81A3-3876C37DD9C8}" destId="{9CEA5BA5-BBB9-4A20-9135-66CBC7E81ABF}" srcOrd="0" destOrd="0" presId="urn:microsoft.com/office/officeart/2018/5/layout/IconCircleLabelList"/>
    <dgm:cxn modelId="{6DA47FA8-2B83-452F-805B-FE80FA0A07DB}" type="presParOf" srcId="{FD219F38-7156-4C4C-81A3-3876C37DD9C8}" destId="{53ACED80-4CB9-41E9-90D1-5106FB1A80EC}" srcOrd="1" destOrd="0" presId="urn:microsoft.com/office/officeart/2018/5/layout/IconCircleLabelList"/>
    <dgm:cxn modelId="{FC08A725-70A5-4A7E-9DB2-557359DFA292}" type="presParOf" srcId="{FD219F38-7156-4C4C-81A3-3876C37DD9C8}" destId="{AC2EF7FF-AF6F-4634-9764-53CF8208C2EA}" srcOrd="2" destOrd="0" presId="urn:microsoft.com/office/officeart/2018/5/layout/IconCircleLabelList"/>
    <dgm:cxn modelId="{B205D111-6C1F-48FD-BED9-761058A000A6}" type="presParOf" srcId="{FD219F38-7156-4C4C-81A3-3876C37DD9C8}" destId="{24657EF2-297C-4970-BE0B-72AA45FDE445}" srcOrd="3" destOrd="0" presId="urn:microsoft.com/office/officeart/2018/5/layout/IconCircleLabelList"/>
    <dgm:cxn modelId="{C7167CD7-7B81-4BAB-8DD8-0B0B173BA0B8}" type="presParOf" srcId="{06051400-738C-43DD-AD5B-EB132C354850}" destId="{C7255404-7F53-4758-8ECA-CAAE26234939}" srcOrd="3" destOrd="0" presId="urn:microsoft.com/office/officeart/2018/5/layout/IconCircleLabelList"/>
    <dgm:cxn modelId="{6DE7F491-1271-4778-8332-A55353DC809C}" type="presParOf" srcId="{06051400-738C-43DD-AD5B-EB132C354850}" destId="{70748022-743C-4474-9499-5F4F5E2CE710}" srcOrd="4" destOrd="0" presId="urn:microsoft.com/office/officeart/2018/5/layout/IconCircleLabelList"/>
    <dgm:cxn modelId="{25EB8F11-4760-40A3-AD5E-8AE952BA77DF}" type="presParOf" srcId="{70748022-743C-4474-9499-5F4F5E2CE710}" destId="{5066FC4E-81AA-4DBB-8F11-1F1A7A1A45C9}" srcOrd="0" destOrd="0" presId="urn:microsoft.com/office/officeart/2018/5/layout/IconCircleLabelList"/>
    <dgm:cxn modelId="{D36B6CAF-2087-47F7-9B30-DAACAC68F442}" type="presParOf" srcId="{70748022-743C-4474-9499-5F4F5E2CE710}" destId="{775B9469-9658-4EE8-B338-F2200D0888F7}" srcOrd="1" destOrd="0" presId="urn:microsoft.com/office/officeart/2018/5/layout/IconCircleLabelList"/>
    <dgm:cxn modelId="{E7C81482-4B85-4B9A-BA1D-10240FDF4F5D}" type="presParOf" srcId="{70748022-743C-4474-9499-5F4F5E2CE710}" destId="{100F4ABD-4B8F-48CB-A768-AECCA273F3BA}" srcOrd="2" destOrd="0" presId="urn:microsoft.com/office/officeart/2018/5/layout/IconCircleLabelList"/>
    <dgm:cxn modelId="{1C5B0105-95EE-4F61-BDF0-E49DAB78D3B0}" type="presParOf" srcId="{70748022-743C-4474-9499-5F4F5E2CE710}" destId="{4B0DEC85-5265-450F-834F-ADBDF4785AC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24F9E9-14F5-4435-AEB7-125621E86766}">
      <dsp:nvSpPr>
        <dsp:cNvPr id="0" name=""/>
        <dsp:cNvSpPr/>
      </dsp:nvSpPr>
      <dsp:spPr>
        <a:xfrm>
          <a:off x="718664" y="453902"/>
          <a:ext cx="1955812" cy="19558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1EC4D6-5501-4314-8736-ADAF097ECC1B}">
      <dsp:nvSpPr>
        <dsp:cNvPr id="0" name=""/>
        <dsp:cNvSpPr/>
      </dsp:nvSpPr>
      <dsp:spPr>
        <a:xfrm>
          <a:off x="1135476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8268E7-C16D-4A49-8C46-F3C1174DC3AE}">
      <dsp:nvSpPr>
        <dsp:cNvPr id="0" name=""/>
        <dsp:cNvSpPr/>
      </dsp:nvSpPr>
      <dsp:spPr>
        <a:xfrm>
          <a:off x="93445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800" kern="1200"/>
            <a:t>Set up remote</a:t>
          </a:r>
        </a:p>
      </dsp:txBody>
      <dsp:txXfrm>
        <a:off x="93445" y="3018902"/>
        <a:ext cx="3206250" cy="720000"/>
      </dsp:txXfrm>
    </dsp:sp>
    <dsp:sp modelId="{9CEA5BA5-BBB9-4A20-9135-66CBC7E81ABF}">
      <dsp:nvSpPr>
        <dsp:cNvPr id="0" name=""/>
        <dsp:cNvSpPr/>
      </dsp:nvSpPr>
      <dsp:spPr>
        <a:xfrm>
          <a:off x="4486008" y="453902"/>
          <a:ext cx="1955812" cy="19558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CED80-4CB9-41E9-90D1-5106FB1A80EC}">
      <dsp:nvSpPr>
        <dsp:cNvPr id="0" name=""/>
        <dsp:cNvSpPr/>
      </dsp:nvSpPr>
      <dsp:spPr>
        <a:xfrm>
          <a:off x="4902820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657EF2-297C-4970-BE0B-72AA45FDE445}">
      <dsp:nvSpPr>
        <dsp:cNvPr id="0" name=""/>
        <dsp:cNvSpPr/>
      </dsp:nvSpPr>
      <dsp:spPr>
        <a:xfrm>
          <a:off x="3860789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800" kern="1200"/>
            <a:t>Push</a:t>
          </a:r>
        </a:p>
      </dsp:txBody>
      <dsp:txXfrm>
        <a:off x="3860789" y="3018902"/>
        <a:ext cx="3206250" cy="720000"/>
      </dsp:txXfrm>
    </dsp:sp>
    <dsp:sp modelId="{5066FC4E-81AA-4DBB-8F11-1F1A7A1A45C9}">
      <dsp:nvSpPr>
        <dsp:cNvPr id="0" name=""/>
        <dsp:cNvSpPr/>
      </dsp:nvSpPr>
      <dsp:spPr>
        <a:xfrm>
          <a:off x="8253352" y="453902"/>
          <a:ext cx="1955812" cy="19558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5B9469-9658-4EE8-B338-F2200D0888F7}">
      <dsp:nvSpPr>
        <dsp:cNvPr id="0" name=""/>
        <dsp:cNvSpPr/>
      </dsp:nvSpPr>
      <dsp:spPr>
        <a:xfrm>
          <a:off x="8670164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0DEC85-5265-450F-834F-ADBDF4785ACC}">
      <dsp:nvSpPr>
        <dsp:cNvPr id="0" name=""/>
        <dsp:cNvSpPr/>
      </dsp:nvSpPr>
      <dsp:spPr>
        <a:xfrm>
          <a:off x="7628133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800" kern="1200"/>
            <a:t>Fetch/pull</a:t>
          </a:r>
        </a:p>
      </dsp:txBody>
      <dsp:txXfrm>
        <a:off x="7628133" y="3018902"/>
        <a:ext cx="32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7CCA0-3427-4CF7-BBDB-54C8B3FE8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491135-FD93-4A31-882E-4293457D8C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2E3392-3B38-4111-86D7-07FDBBC7F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AA792-1571-493E-B4D0-03B271D4CF44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599EE-606D-4529-9F9C-097B42332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5B360-13C6-411F-96B8-D6F4D9652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10B3A-6128-4887-B627-FC7F7AE5B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23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FB4D7-B2BD-4EB2-86F1-4ED4BF870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3FDA8F-3527-4E72-90B2-28CE894433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829E6-C49D-467A-8239-562A23AE9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AA792-1571-493E-B4D0-03B271D4CF44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AFA50-418A-4603-AB6B-B93D4B3A1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52DA0-5A5B-4CD4-87E5-63528B345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10B3A-6128-4887-B627-FC7F7AE5B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97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B8A7B6-12B9-47E6-A11E-2603E60E17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81E41B-08EA-4E75-ACF8-AC29BE6D44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A7DC58-08C9-43B5-93C3-9098CF6FA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AA792-1571-493E-B4D0-03B271D4CF44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F624C-8621-478E-9C83-D43607013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968E9-0CCF-4B10-958B-CCDEB1AAF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10B3A-6128-4887-B627-FC7F7AE5B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849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54A69-6F60-4F96-9BE7-3783B0453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FBAE5-74A9-4D2E-B103-EC135DE74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965ED-75DB-42B3-9A21-7EFA4AF18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AA792-1571-493E-B4D0-03B271D4CF44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BBFE10-BFB3-45E0-A176-46741FCED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01CE5-0C55-495E-9A01-27840B4A1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10B3A-6128-4887-B627-FC7F7AE5B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83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E9F51-EA77-46BF-9B43-172E46ED5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A72648-46D0-4D75-AD08-7661F3F83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8DD17-6D00-43F2-B7BB-D854830CE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AA792-1571-493E-B4D0-03B271D4CF44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83F65-DB5A-4C85-A852-15FE98BCB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A590E-BD9A-45AB-B45D-9B363063F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10B3A-6128-4887-B627-FC7F7AE5B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19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ED986-72E3-421C-AFF8-703B75FF9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A99C3-F127-4280-B0E8-B6E90ED5F9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DCA01-4572-4EFE-9A56-BEC801526A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3BDDE2-D791-41AE-87CA-785A25B84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AA792-1571-493E-B4D0-03B271D4CF44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0F2CB7-3A9D-4316-803E-B5B2F3A60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1CB97-6F39-4171-8ED2-5F045779A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10B3A-6128-4887-B627-FC7F7AE5B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449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57FC5-675B-4830-95AC-494440FCC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A41DF-078F-4EA0-9DA3-06C9B630A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FE952A-425A-4C05-BD05-68CBCEDAB2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F5DFC8-5021-44B6-862F-E0ED8EAA29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01D86A-C105-4451-8735-6F80F172A6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DA772D-FD42-4E39-870E-D700D87DA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AA792-1571-493E-B4D0-03B271D4CF44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105F61-2686-4EBE-8530-5A114777D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7AE6BD-8F68-46AE-9838-578CCB046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10B3A-6128-4887-B627-FC7F7AE5B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73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9812D-A0C1-423A-8901-30E1A2521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55551F-C049-4722-9BB5-B82FEEC6D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AA792-1571-493E-B4D0-03B271D4CF44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70000E-4932-44C5-BAF9-E78896C69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B3F7E9-B681-4B8D-B66E-747A689DB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10B3A-6128-4887-B627-FC7F7AE5B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82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95BCD8-610D-44E2-BDA3-596D5B8C1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AA792-1571-493E-B4D0-03B271D4CF44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B1974E-E569-44AB-B76A-3F9F28480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B45C7-A523-46A4-9443-53A1FE410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10B3A-6128-4887-B627-FC7F7AE5B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006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2F194-2E38-477F-AC32-870C8C384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D96CB-28FF-4ADC-B9F3-D23E8F33E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8ACAB6-68B9-4D02-8FF0-63E950E812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F4D77-DB31-41EF-B505-05FB9DBE4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AA792-1571-493E-B4D0-03B271D4CF44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DC945-4F1E-4F9D-A056-C4BBA2938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F89A43-900F-4D49-B98F-07D6510A4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10B3A-6128-4887-B627-FC7F7AE5B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40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7289B-FC23-41B2-B1E1-4B448A73A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2C0FDC-686F-4A9A-BA55-2743E12A04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CEC98B-36BB-48F7-BBB3-FD5FD3FFD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B412D6-F49C-4208-8D42-3D41E1A1E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AA792-1571-493E-B4D0-03B271D4CF44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1BE8D-BEA9-43CC-BC7E-D22B6669A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7DE41-C8FB-401B-82EC-F0E76B5FF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10B3A-6128-4887-B627-FC7F7AE5B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363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80965C-5AD1-4D7C-9926-EA3FA199B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AF65A-81B2-4781-B405-EECF534D6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363DA7-B630-4ABF-B4DB-9D019673B5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AA792-1571-493E-B4D0-03B271D4CF44}" type="datetimeFigureOut">
              <a:rPr lang="en-US" smtClean="0"/>
              <a:t>8/21/2022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CA3F9-3FB8-4A0D-8A83-67E9818114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E314D-3139-4D15-84A1-25F70CE75D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10B3A-6128-4887-B627-FC7F7AE5B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913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626402-DB24-4676-B485-08D63F1C84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</a:rPr>
              <a:t>Git </a:t>
            </a:r>
            <a:r>
              <a:rPr lang="en-US" sz="4800" dirty="0" err="1">
                <a:solidFill>
                  <a:srgbClr val="FFFFFF"/>
                </a:solidFill>
              </a:rPr>
              <a:t>desde</a:t>
            </a:r>
            <a:r>
              <a:rPr lang="en-US" sz="4800">
                <a:solidFill>
                  <a:srgbClr val="FFFFFF"/>
                </a:solidFill>
              </a:rPr>
              <a:t> Zero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9607B-FFFD-4145-8EA3-949DBBB2B0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Richard Marin Benavides</a:t>
            </a:r>
          </a:p>
          <a:p>
            <a:pPr algn="l"/>
            <a:r>
              <a:rPr lang="en-US" dirty="0"/>
              <a:t>Fuentes: Git from Scratch, Morten Rand-</a:t>
            </a:r>
            <a:r>
              <a:rPr lang="en-US" dirty="0" err="1"/>
              <a:t>Hendrikesen</a:t>
            </a:r>
            <a:endParaRPr lang="en-US" dirty="0"/>
          </a:p>
          <a:p>
            <a:pPr algn="l"/>
            <a:r>
              <a:rPr lang="en-US" dirty="0"/>
              <a:t>Learning Git and GitHub, Ray Villalobos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20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9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5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7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9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21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866BB1-9591-4932-8B9C-68919C45E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Branches: “Lineas alternativas de tiempo”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97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570372-3A7A-4C62-AE58-5C9AB489B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Git branch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04ECB1-60A6-4DB8-87A2-B197FB66B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649480"/>
            <a:ext cx="3025303" cy="554604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Git branch </a:t>
            </a:r>
            <a:r>
              <a:rPr lang="en-US" sz="2000" dirty="0" err="1"/>
              <a:t>nombre_del_branch</a:t>
            </a:r>
            <a:r>
              <a:rPr lang="en-US" sz="2000" dirty="0"/>
              <a:t>:</a:t>
            </a:r>
          </a:p>
          <a:p>
            <a:pPr marL="0" indent="0">
              <a:buNone/>
            </a:pPr>
            <a:r>
              <a:rPr lang="en-US" sz="2000" dirty="0" err="1"/>
              <a:t>Crea</a:t>
            </a:r>
            <a:r>
              <a:rPr lang="en-US" sz="2000" dirty="0"/>
              <a:t>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nueva</a:t>
            </a:r>
            <a:r>
              <a:rPr lang="en-US" sz="2000" dirty="0"/>
              <a:t> </a:t>
            </a:r>
            <a:r>
              <a:rPr lang="es-CR" sz="2000" dirty="0" err="1"/>
              <a:t>linea</a:t>
            </a:r>
            <a:r>
              <a:rPr lang="en-US" sz="2000" dirty="0"/>
              <a:t> de </a:t>
            </a:r>
            <a:r>
              <a:rPr lang="en-US" sz="2000" dirty="0" err="1"/>
              <a:t>tiempo</a:t>
            </a:r>
            <a:r>
              <a:rPr lang="en-US" sz="2000" dirty="0"/>
              <a:t> </a:t>
            </a:r>
            <a:r>
              <a:rPr lang="en-US" sz="2000" dirty="0" err="1"/>
              <a:t>diferente</a:t>
            </a:r>
            <a:r>
              <a:rPr lang="en-US" sz="2000" dirty="0"/>
              <a:t> de la principal (main/master).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F77A69-A4D0-427A-AB2D-9891F41C1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9502" y="766470"/>
            <a:ext cx="3615776" cy="533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37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1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8BE25D-3EAE-4006-8ECF-2860923A4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6" y="457201"/>
            <a:ext cx="5814240" cy="1556870"/>
          </a:xfrm>
        </p:spPr>
        <p:txBody>
          <a:bodyPr anchor="b">
            <a:normAutofit/>
          </a:bodyPr>
          <a:lstStyle/>
          <a:p>
            <a:r>
              <a:rPr lang="en-US" sz="4000"/>
              <a:t>Head: Una introduccion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A035B-FA85-4068-87B8-DC5B4D2F3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2277036"/>
            <a:ext cx="4321128" cy="3461155"/>
          </a:xfrm>
        </p:spPr>
        <p:txBody>
          <a:bodyPr>
            <a:normAutofit/>
          </a:bodyPr>
          <a:lstStyle/>
          <a:p>
            <a:r>
              <a:rPr lang="en-US" sz="2000" dirty="0"/>
              <a:t>Es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cambio</a:t>
            </a:r>
            <a:r>
              <a:rPr lang="en-US" sz="2000" dirty="0"/>
              <a:t> que </a:t>
            </a:r>
            <a:r>
              <a:rPr lang="en-US" sz="2000" dirty="0" err="1"/>
              <a:t>está</a:t>
            </a:r>
            <a:r>
              <a:rPr lang="en-US" sz="2000" dirty="0"/>
              <a:t> a la cabeza del branch </a:t>
            </a:r>
            <a:r>
              <a:rPr lang="en-US" sz="2000" dirty="0" err="1"/>
              <a:t>activo</a:t>
            </a:r>
            <a:r>
              <a:rPr lang="en-US" sz="2000" dirty="0"/>
              <a:t>. </a:t>
            </a:r>
          </a:p>
          <a:p>
            <a:r>
              <a:rPr lang="en-US" sz="2000" dirty="0"/>
              <a:t>Es </a:t>
            </a:r>
            <a:r>
              <a:rPr lang="en-US" sz="2000" dirty="0" err="1"/>
              <a:t>decir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último</a:t>
            </a:r>
            <a:r>
              <a:rPr lang="en-US" sz="2000" dirty="0"/>
              <a:t> </a:t>
            </a:r>
            <a:r>
              <a:rPr lang="en-US" sz="2000" dirty="0" err="1"/>
              <a:t>cambio</a:t>
            </a:r>
            <a:r>
              <a:rPr lang="en-US" sz="2000" dirty="0"/>
              <a:t> al que se le ha </a:t>
            </a:r>
            <a:r>
              <a:rPr lang="en-US" sz="2000" dirty="0" err="1"/>
              <a:t>hecho</a:t>
            </a:r>
            <a:r>
              <a:rPr lang="en-US" sz="2000" dirty="0"/>
              <a:t> commit del branch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que </a:t>
            </a:r>
            <a:r>
              <a:rPr lang="en-US" sz="2000" dirty="0" err="1"/>
              <a:t>estamos</a:t>
            </a:r>
            <a:r>
              <a:rPr lang="en-US" sz="2000" dirty="0"/>
              <a:t>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6CDE8A-A6A5-43B2-8817-88F136CFF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033" y="3138749"/>
            <a:ext cx="2813150" cy="32616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8BCA41-CE05-468A-AC85-7AC4413BB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6966" y="1895503"/>
            <a:ext cx="2995738" cy="4504869"/>
          </a:xfrm>
          <a:prstGeom prst="rect">
            <a:avLst/>
          </a:prstGeom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66000">
                <a:srgbClr val="000000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6400800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392DC2-1306-4E0E-A88C-5A83315F2B36}"/>
              </a:ext>
            </a:extLst>
          </p:cNvPr>
          <p:cNvSpPr txBox="1"/>
          <p:nvPr/>
        </p:nvSpPr>
        <p:spPr>
          <a:xfrm>
            <a:off x="5894534" y="2769204"/>
            <a:ext cx="2558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dirty="0"/>
              <a:t>Estamos en </a:t>
            </a:r>
            <a:r>
              <a:rPr lang="es-CR" dirty="0" err="1"/>
              <a:t>main</a:t>
            </a:r>
            <a:r>
              <a:rPr lang="es-CR" dirty="0"/>
              <a:t> </a:t>
            </a:r>
            <a:r>
              <a:rPr lang="es-CR" dirty="0" err="1"/>
              <a:t>branch</a:t>
            </a:r>
            <a:endParaRPr lang="es-C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175553-D544-46C6-8B75-7E77EE1FD20E}"/>
              </a:ext>
            </a:extLst>
          </p:cNvPr>
          <p:cNvSpPr txBox="1"/>
          <p:nvPr/>
        </p:nvSpPr>
        <p:spPr>
          <a:xfrm>
            <a:off x="9221003" y="1525958"/>
            <a:ext cx="2558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dirty="0"/>
              <a:t>Estamos en new </a:t>
            </a:r>
            <a:r>
              <a:rPr lang="es-CR" dirty="0" err="1"/>
              <a:t>branch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672990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4094DE-26C0-458F-A6EB-85C4F4491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400">
                <a:solidFill>
                  <a:srgbClr val="FFFFFF"/>
                </a:solidFill>
              </a:rPr>
              <a:t>Git switch/checkout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4A2A7-2E28-42A6-8725-145F29512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649480"/>
            <a:ext cx="3025303" cy="5546047"/>
          </a:xfrm>
        </p:spPr>
        <p:txBody>
          <a:bodyPr anchor="ctr">
            <a:normAutofit/>
          </a:bodyPr>
          <a:lstStyle/>
          <a:p>
            <a:r>
              <a:rPr lang="en-US" sz="2000"/>
              <a:t>Cambia de un branch a otro, ejemplo para movernos del branch main al branch “new”:</a:t>
            </a:r>
          </a:p>
          <a:p>
            <a:pPr lvl="1"/>
            <a:r>
              <a:rPr lang="en-US" sz="2000"/>
              <a:t>git switch new</a:t>
            </a:r>
          </a:p>
          <a:p>
            <a:pPr lvl="1"/>
            <a:r>
              <a:rPr lang="en-US" sz="2000"/>
              <a:t>o git checkout new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806018-B29F-4E1E-B157-647C69320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9502" y="814812"/>
            <a:ext cx="3615776" cy="524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51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C58706-B909-4D89-91D3-B752FF123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Git Checkout, más que solo cambiar de 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ED1D9-2326-4BE1-97E5-45E1CA0AE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649480"/>
            <a:ext cx="3025303" cy="5546047"/>
          </a:xfrm>
        </p:spPr>
        <p:txBody>
          <a:bodyPr anchor="ctr">
            <a:normAutofit/>
          </a:bodyPr>
          <a:lstStyle/>
          <a:p>
            <a:r>
              <a:rPr lang="en-US" sz="2000"/>
              <a:t>Sirve para ir al “pasado” en la historia del Proyecto:</a:t>
            </a:r>
          </a:p>
          <a:p>
            <a:r>
              <a:rPr lang="en-US" sz="2000"/>
              <a:t>Ejemplo: git checkout grccv89ers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34C1C-3392-417B-BC99-B7EEB8DC2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9502" y="842985"/>
            <a:ext cx="3615776" cy="518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03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A54B35-99B0-413A-A6C5-84EE9DE64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06" y="457201"/>
            <a:ext cx="4065669" cy="1933574"/>
          </a:xfrm>
        </p:spPr>
        <p:txBody>
          <a:bodyPr anchor="b">
            <a:normAutofit/>
          </a:bodyPr>
          <a:lstStyle/>
          <a:p>
            <a:r>
              <a:rPr lang="en-US" sz="4000"/>
              <a:t>Detached Head: Una breve explicación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A6A0A-FCAE-4998-B9F7-3E67B3BA4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505" y="2714625"/>
            <a:ext cx="4065668" cy="3023566"/>
          </a:xfrm>
        </p:spPr>
        <p:txBody>
          <a:bodyPr>
            <a:normAutofit/>
          </a:bodyPr>
          <a:lstStyle/>
          <a:p>
            <a:r>
              <a:rPr lang="en-US" sz="2000"/>
              <a:t>Cuando se hace un checkout de un commit previo se va a mostrar un mensaje de precaución: “detached head”. </a:t>
            </a:r>
          </a:p>
          <a:p>
            <a:r>
              <a:rPr lang="en-US" sz="2000"/>
              <a:t>Ya que esto podria cambiar la linea de tiempo y de cierta forma reescibir la “historia”</a:t>
            </a:r>
          </a:p>
          <a:p>
            <a:r>
              <a:rPr lang="en-US" sz="2000"/>
              <a:t>Para solucionarlo: hacer un branch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27E54F-6D1A-4972-8D11-20D67034A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026" y="1219377"/>
            <a:ext cx="2682054" cy="41907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0C89DA-7264-4A4A-815B-01F5ACB95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7812" y="1219377"/>
            <a:ext cx="2881112" cy="419070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56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821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3A4FCC-7F20-44B9-81A2-82437E93F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git restore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07390-E42B-45DA-9353-9B683453F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649480"/>
            <a:ext cx="3025303" cy="5546047"/>
          </a:xfrm>
        </p:spPr>
        <p:txBody>
          <a:bodyPr anchor="ctr">
            <a:normAutofit/>
          </a:bodyPr>
          <a:lstStyle/>
          <a:p>
            <a:r>
              <a:rPr lang="en-US" sz="2000" dirty="0" err="1"/>
              <a:t>Restaura</a:t>
            </a:r>
            <a:r>
              <a:rPr lang="en-US" sz="2000" dirty="0"/>
              <a:t> un </a:t>
            </a:r>
            <a:r>
              <a:rPr lang="en-US" sz="2000" dirty="0" err="1"/>
              <a:t>archivo</a:t>
            </a:r>
            <a:r>
              <a:rPr lang="en-US" sz="2000" dirty="0"/>
              <a:t> a la ultima revision que se le </a:t>
            </a:r>
            <a:r>
              <a:rPr lang="en-US" sz="2000" dirty="0" err="1"/>
              <a:t>hizo</a:t>
            </a:r>
            <a:r>
              <a:rPr lang="en-US" sz="2000" dirty="0"/>
              <a:t> commit</a:t>
            </a:r>
          </a:p>
          <a:p>
            <a:r>
              <a:rPr lang="en-US" sz="2000" dirty="0"/>
              <a:t>Git checkout </a:t>
            </a:r>
            <a:r>
              <a:rPr lang="en-US" sz="2000" dirty="0" err="1"/>
              <a:t>también</a:t>
            </a:r>
            <a:r>
              <a:rPr lang="en-US" sz="2000" dirty="0"/>
              <a:t> se </a:t>
            </a:r>
            <a:r>
              <a:rPr lang="en-US" sz="2000" dirty="0" err="1"/>
              <a:t>puede</a:t>
            </a:r>
            <a:r>
              <a:rPr lang="en-US" sz="2000" dirty="0"/>
              <a:t> usar para lo </a:t>
            </a:r>
            <a:r>
              <a:rPr lang="en-US" sz="2000" dirty="0" err="1"/>
              <a:t>mismo</a:t>
            </a:r>
            <a:r>
              <a:rPr lang="en-US" sz="2000" dirty="0"/>
              <a:t>. </a:t>
            </a:r>
          </a:p>
          <a:p>
            <a:r>
              <a:rPr lang="en-US" sz="2000" dirty="0" err="1"/>
              <a:t>Notese</a:t>
            </a:r>
            <a:r>
              <a:rPr lang="en-US" sz="2000" dirty="0"/>
              <a:t> </a:t>
            </a:r>
            <a:r>
              <a:rPr lang="en-US" sz="2000" dirty="0" err="1"/>
              <a:t>como</a:t>
            </a:r>
            <a:r>
              <a:rPr lang="en-US" sz="2000" dirty="0"/>
              <a:t> git checkout </a:t>
            </a:r>
            <a:r>
              <a:rPr lang="en-US" sz="2000" dirty="0" err="1"/>
              <a:t>tiene</a:t>
            </a:r>
            <a:r>
              <a:rPr lang="en-US" sz="2000" dirty="0"/>
              <a:t> </a:t>
            </a:r>
            <a:r>
              <a:rPr lang="en-US" sz="2000" dirty="0" err="1"/>
              <a:t>varias</a:t>
            </a:r>
            <a:r>
              <a:rPr lang="en-US" sz="2000" dirty="0"/>
              <a:t> </a:t>
            </a:r>
            <a:r>
              <a:rPr lang="en-US" sz="2000" dirty="0" err="1"/>
              <a:t>funcionalidades</a:t>
            </a:r>
            <a:r>
              <a:rPr lang="en-US" sz="2000" dirty="0"/>
              <a:t>: para </a:t>
            </a:r>
            <a:r>
              <a:rPr lang="en-US" sz="2000" dirty="0" err="1"/>
              <a:t>moverse</a:t>
            </a:r>
            <a:r>
              <a:rPr lang="en-US" sz="2000" dirty="0"/>
              <a:t> de branch, para </a:t>
            </a:r>
            <a:r>
              <a:rPr lang="en-US" sz="2000" dirty="0" err="1"/>
              <a:t>moverse</a:t>
            </a:r>
            <a:r>
              <a:rPr lang="en-US" sz="2000" dirty="0"/>
              <a:t> entre commits y para </a:t>
            </a:r>
            <a:r>
              <a:rPr lang="en-US" sz="2000" dirty="0" err="1"/>
              <a:t>restaurar</a:t>
            </a:r>
            <a:r>
              <a:rPr lang="en-US" sz="2000" dirty="0"/>
              <a:t> un </a:t>
            </a:r>
            <a:r>
              <a:rPr lang="en-US" sz="2000" dirty="0" err="1"/>
              <a:t>archivo</a:t>
            </a:r>
            <a:r>
              <a:rPr lang="en-US" sz="2000" dirty="0"/>
              <a:t> al ultimo commit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DCEDE-9A13-4353-AA4C-BE5871C3B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9502" y="587872"/>
            <a:ext cx="3615776" cy="569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368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9D2C88-D3C3-4E01-9BBF-604375C4E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Changing History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389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47F67-8C50-4983-BDE2-70B0B5428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Git Merge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3BB7C-C690-463D-AFDB-F77D27D41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649480"/>
            <a:ext cx="3025303" cy="554604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Se </a:t>
            </a:r>
            <a:r>
              <a:rPr lang="en-US" sz="2000" dirty="0" err="1"/>
              <a:t>integran</a:t>
            </a:r>
            <a:r>
              <a:rPr lang="en-US" sz="2000" dirty="0"/>
              <a:t>/</a:t>
            </a:r>
            <a:r>
              <a:rPr lang="en-US" sz="2000" dirty="0" err="1"/>
              <a:t>combinan</a:t>
            </a:r>
            <a:r>
              <a:rPr lang="en-US" sz="2000" dirty="0"/>
              <a:t> </a:t>
            </a:r>
            <a:r>
              <a:rPr lang="en-US" sz="2000" dirty="0" err="1"/>
              <a:t>los</a:t>
            </a:r>
            <a:r>
              <a:rPr lang="en-US" sz="2000" dirty="0"/>
              <a:t> </a:t>
            </a:r>
            <a:r>
              <a:rPr lang="en-US" sz="2000" dirty="0" err="1"/>
              <a:t>cambios</a:t>
            </a:r>
            <a:r>
              <a:rPr lang="en-US" sz="2000" dirty="0"/>
              <a:t> de un branch a </a:t>
            </a:r>
            <a:r>
              <a:rPr lang="en-US" sz="2000" dirty="0" err="1"/>
              <a:t>otro</a:t>
            </a:r>
            <a:r>
              <a:rPr lang="en-US" sz="2000" dirty="0"/>
              <a:t>.</a:t>
            </a:r>
          </a:p>
          <a:p>
            <a:r>
              <a:rPr lang="en-US" sz="2000" dirty="0"/>
              <a:t>Si </a:t>
            </a:r>
            <a:r>
              <a:rPr lang="en-US" sz="2000" dirty="0" err="1"/>
              <a:t>estamos</a:t>
            </a:r>
            <a:r>
              <a:rPr lang="en-US" sz="2000" dirty="0"/>
              <a:t> </a:t>
            </a:r>
            <a:r>
              <a:rPr lang="en-US" sz="2000" dirty="0" err="1"/>
              <a:t>posicionados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main y </a:t>
            </a:r>
            <a:r>
              <a:rPr lang="en-US" sz="2000" dirty="0" err="1"/>
              <a:t>hacemos</a:t>
            </a:r>
            <a:r>
              <a:rPr lang="en-US" sz="2000" dirty="0"/>
              <a:t>:</a:t>
            </a:r>
          </a:p>
          <a:p>
            <a:r>
              <a:rPr lang="en-US" sz="2000" dirty="0"/>
              <a:t>&gt; Git merge new</a:t>
            </a:r>
          </a:p>
          <a:p>
            <a:r>
              <a:rPr lang="en-US" sz="2000" dirty="0"/>
              <a:t>Estamos </a:t>
            </a:r>
            <a:r>
              <a:rPr lang="en-US" sz="2000" dirty="0" err="1"/>
              <a:t>integrando</a:t>
            </a:r>
            <a:r>
              <a:rPr lang="en-US" sz="2000" dirty="0"/>
              <a:t> </a:t>
            </a:r>
            <a:r>
              <a:rPr lang="en-US" sz="2000" dirty="0" err="1"/>
              <a:t>los</a:t>
            </a:r>
            <a:r>
              <a:rPr lang="en-US" sz="2000" dirty="0"/>
              <a:t> </a:t>
            </a:r>
            <a:r>
              <a:rPr lang="en-US" sz="2000" dirty="0" err="1"/>
              <a:t>cambios</a:t>
            </a:r>
            <a:r>
              <a:rPr lang="en-US" sz="2000" dirty="0"/>
              <a:t> de  new </a:t>
            </a:r>
            <a:r>
              <a:rPr lang="en-US" sz="2000" dirty="0" err="1"/>
              <a:t>en</a:t>
            </a:r>
            <a:r>
              <a:rPr lang="en-US" sz="2000" dirty="0"/>
              <a:t> main.</a:t>
            </a:r>
          </a:p>
          <a:p>
            <a:r>
              <a:rPr lang="en-US" sz="2000" dirty="0" err="1"/>
              <a:t>Después</a:t>
            </a:r>
            <a:r>
              <a:rPr lang="en-US" sz="2000" dirty="0"/>
              <a:t> del merge, </a:t>
            </a:r>
            <a:r>
              <a:rPr lang="en-US" sz="2000" dirty="0" err="1"/>
              <a:t>el</a:t>
            </a:r>
            <a:r>
              <a:rPr lang="en-US" sz="2000" dirty="0"/>
              <a:t> branch experimental,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este</a:t>
            </a:r>
            <a:r>
              <a:rPr lang="en-US" sz="2000" dirty="0"/>
              <a:t> </a:t>
            </a:r>
            <a:r>
              <a:rPr lang="en-US" sz="2000" dirty="0" err="1"/>
              <a:t>caso</a:t>
            </a:r>
            <a:r>
              <a:rPr lang="en-US" sz="2000" dirty="0"/>
              <a:t> “new” </a:t>
            </a:r>
            <a:r>
              <a:rPr lang="en-US" sz="2000" dirty="0" err="1"/>
              <a:t>sigue</a:t>
            </a:r>
            <a:r>
              <a:rPr lang="en-US" sz="2000" dirty="0"/>
              <a:t> </a:t>
            </a:r>
            <a:r>
              <a:rPr lang="en-US" sz="2000" dirty="0" err="1"/>
              <a:t>existiendo</a:t>
            </a: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DCD8BE-DC62-4828-843E-69BE8987D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216" y="473654"/>
            <a:ext cx="3568348" cy="592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13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CDE682-6622-46A4-82CA-60DEFF71C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06" y="457201"/>
            <a:ext cx="4065669" cy="1933574"/>
          </a:xfrm>
        </p:spPr>
        <p:txBody>
          <a:bodyPr anchor="b">
            <a:normAutofit/>
          </a:bodyPr>
          <a:lstStyle/>
          <a:p>
            <a:r>
              <a:rPr lang="en-US" sz="4000"/>
              <a:t>Conflictos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169E3-6D93-42D2-9241-64E650174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505" y="2714625"/>
            <a:ext cx="4065668" cy="30235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-Como </a:t>
            </a:r>
            <a:r>
              <a:rPr lang="en-US" sz="2000"/>
              <a:t>arreglar</a:t>
            </a:r>
            <a:r>
              <a:rPr lang="en-US" sz="2000" dirty="0"/>
              <a:t> </a:t>
            </a:r>
            <a:r>
              <a:rPr lang="en-US" sz="2000"/>
              <a:t>los</a:t>
            </a:r>
            <a:r>
              <a:rPr lang="en-US" sz="2000" dirty="0"/>
              <a:t> </a:t>
            </a:r>
            <a:r>
              <a:rPr lang="en-US" sz="2000"/>
              <a:t>confictos</a:t>
            </a:r>
            <a:r>
              <a:rPr lang="en-US" sz="2000" dirty="0"/>
              <a:t>?</a:t>
            </a:r>
          </a:p>
          <a:p>
            <a:pPr>
              <a:buFontTx/>
              <a:buChar char="-"/>
            </a:pPr>
            <a:r>
              <a:rPr lang="en-US" sz="2000" dirty="0"/>
              <a:t>El </a:t>
            </a:r>
            <a:r>
              <a:rPr lang="en-US" sz="2000"/>
              <a:t>usuario</a:t>
            </a:r>
            <a:r>
              <a:rPr lang="en-US" sz="2000" dirty="0"/>
              <a:t> </a:t>
            </a:r>
            <a:r>
              <a:rPr lang="en-US" sz="2000"/>
              <a:t>tiene</a:t>
            </a:r>
            <a:r>
              <a:rPr lang="en-US" sz="2000" dirty="0"/>
              <a:t> que </a:t>
            </a:r>
            <a:r>
              <a:rPr lang="en-US" sz="2000"/>
              <a:t>editar</a:t>
            </a:r>
            <a:r>
              <a:rPr lang="en-US" sz="2000" dirty="0"/>
              <a:t> y </a:t>
            </a:r>
            <a:r>
              <a:rPr lang="en-US" sz="2000"/>
              <a:t>aceptar</a:t>
            </a:r>
            <a:r>
              <a:rPr lang="en-US" sz="2000" dirty="0"/>
              <a:t> uno de </a:t>
            </a:r>
            <a:r>
              <a:rPr lang="en-US" sz="2000"/>
              <a:t>los</a:t>
            </a:r>
            <a:r>
              <a:rPr lang="en-US" sz="2000" dirty="0"/>
              <a:t> dos </a:t>
            </a:r>
            <a:r>
              <a:rPr lang="en-US" sz="2000"/>
              <a:t>cambios</a:t>
            </a:r>
            <a:r>
              <a:rPr lang="en-US" sz="2000" dirty="0"/>
              <a:t> o </a:t>
            </a:r>
            <a:r>
              <a:rPr lang="en-US" sz="2000"/>
              <a:t>combinarlos</a:t>
            </a:r>
            <a:r>
              <a:rPr lang="en-US" sz="2000" dirty="0"/>
              <a:t> </a:t>
            </a:r>
            <a:r>
              <a:rPr lang="en-US" sz="2000"/>
              <a:t>en</a:t>
            </a:r>
            <a:r>
              <a:rPr lang="en-US" sz="2000" dirty="0"/>
              <a:t> uno solo.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CCCA50-5E8A-4DA0-BA21-5D925E49F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875" y="1028700"/>
            <a:ext cx="2560355" cy="45720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B23BF3-E276-4B28-85F7-FE9F937D4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7813" y="1032129"/>
            <a:ext cx="2682054" cy="4565199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56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023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3CEA6D-251C-48CB-BB08-863F89992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Qué es Git?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2A3A17-90B0-483A-9FB8-6AE747959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2000"/>
              <a:t>Control de Versiones</a:t>
            </a:r>
          </a:p>
          <a:p>
            <a:r>
              <a:rPr lang="en-US" sz="2000"/>
              <a:t>“Máquina del tiempo”</a:t>
            </a:r>
          </a:p>
          <a:p>
            <a:r>
              <a:rPr lang="en-US" sz="2000"/>
              <a:t>Puntos de control (commits)</a:t>
            </a:r>
          </a:p>
          <a:p>
            <a:r>
              <a:rPr lang="en-US" sz="2000"/>
              <a:t>“Multiverso” (branches)</a:t>
            </a:r>
          </a:p>
          <a:p>
            <a:r>
              <a:rPr lang="en-US" sz="2000"/>
              <a:t>Sincronizador (merging)</a:t>
            </a:r>
          </a:p>
        </p:txBody>
      </p:sp>
    </p:spTree>
    <p:extLst>
      <p:ext uri="{BB962C8B-B14F-4D97-AF65-F5344CB8AC3E}">
        <p14:creationId xmlns:p14="http://schemas.microsoft.com/office/powerpoint/2010/main" val="1770050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BE6A4-4A63-4961-8DCC-DE1EAC668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revert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50356-C024-426A-A246-465B164F3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399064" cy="3228068"/>
          </a:xfrm>
        </p:spPr>
        <p:txBody>
          <a:bodyPr/>
          <a:lstStyle/>
          <a:p>
            <a:r>
              <a:rPr lang="en-US" dirty="0" err="1"/>
              <a:t>Revierte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cambios</a:t>
            </a:r>
            <a:r>
              <a:rPr lang="en-US" dirty="0"/>
              <a:t> (</a:t>
            </a:r>
            <a:r>
              <a:rPr lang="en-US" dirty="0" err="1"/>
              <a:t>deshacer</a:t>
            </a:r>
            <a:r>
              <a:rPr lang="en-US" dirty="0"/>
              <a:t>/undo)</a:t>
            </a:r>
          </a:p>
          <a:p>
            <a:r>
              <a:rPr lang="en-US" dirty="0"/>
              <a:t>Se </a:t>
            </a:r>
            <a:r>
              <a:rPr lang="en-US" dirty="0" err="1"/>
              <a:t>necesita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id del </a:t>
            </a:r>
            <a:r>
              <a:rPr lang="en-US" dirty="0" err="1"/>
              <a:t>cambio</a:t>
            </a:r>
            <a:r>
              <a:rPr lang="en-US" dirty="0"/>
              <a:t> (git log)</a:t>
            </a:r>
          </a:p>
          <a:p>
            <a:r>
              <a:rPr lang="en-US" dirty="0"/>
              <a:t>La </a:t>
            </a:r>
            <a:r>
              <a:rPr lang="en-US" dirty="0" err="1"/>
              <a:t>ventaja</a:t>
            </a:r>
            <a:r>
              <a:rPr lang="en-US" dirty="0"/>
              <a:t> de git revert es que no </a:t>
            </a:r>
            <a:r>
              <a:rPr lang="en-US" dirty="0" err="1"/>
              <a:t>destruye</a:t>
            </a:r>
            <a:r>
              <a:rPr lang="en-US" dirty="0"/>
              <a:t> la </a:t>
            </a:r>
            <a:r>
              <a:rPr lang="en-US" dirty="0" err="1"/>
              <a:t>historia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8DB24F-5474-4DF2-9418-1B05330BF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051" y="1027906"/>
            <a:ext cx="3096057" cy="49441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AC8191-E261-4C65-82FA-35964C43F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023" y="590877"/>
            <a:ext cx="3284175" cy="538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77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07D06-227E-4F9A-88BB-C404473C3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rebase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BD9B9-8C39-4C7C-B728-5E64CEF9B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2561948" cy="4351338"/>
          </a:xfrm>
        </p:spPr>
        <p:txBody>
          <a:bodyPr/>
          <a:lstStyle/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algunos</a:t>
            </a:r>
            <a:r>
              <a:rPr lang="en-US" dirty="0"/>
              <a:t> </a:t>
            </a:r>
            <a:r>
              <a:rPr lang="en-US" dirty="0" err="1"/>
              <a:t>casos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se </a:t>
            </a:r>
            <a:r>
              <a:rPr lang="en-US" dirty="0" err="1"/>
              <a:t>necesita</a:t>
            </a:r>
            <a:r>
              <a:rPr lang="en-US" dirty="0"/>
              <a:t> </a:t>
            </a:r>
            <a:r>
              <a:rPr lang="en-US" dirty="0" err="1"/>
              <a:t>reescribir</a:t>
            </a:r>
            <a:r>
              <a:rPr lang="en-US" dirty="0"/>
              <a:t> la </a:t>
            </a:r>
            <a:r>
              <a:rPr lang="en-US" dirty="0" err="1"/>
              <a:t>historia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1DE3E8-FDB2-448D-BA3C-4A94338B6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810" y="1597462"/>
            <a:ext cx="2287246" cy="4686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E93F6B-DC21-4162-80F9-28E874C8C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946" y="1597461"/>
            <a:ext cx="2625202" cy="46862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DC095B-F9F1-4461-A346-E5DF91366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979" y="1597461"/>
            <a:ext cx="2716006" cy="47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80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6C23F25-2619-428F-A5F3-B3B0FF04E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Git flow</a:t>
            </a:r>
          </a:p>
        </p:txBody>
      </p:sp>
    </p:spTree>
    <p:extLst>
      <p:ext uri="{BB962C8B-B14F-4D97-AF65-F5344CB8AC3E}">
        <p14:creationId xmlns:p14="http://schemas.microsoft.com/office/powerpoint/2010/main" val="219912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6628FF-5530-40DB-8924-E15788100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Git Flow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CFD823-76D5-44C2-BF4A-9FFB6F419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s-CR" sz="2000" dirty="0"/>
              <a:t>Es uno de los flujos comunes que se utilizan para manejar los repositorios con Git. Esto hace más fácil trabajar con otros:</a:t>
            </a:r>
          </a:p>
          <a:p>
            <a:pPr lvl="1"/>
            <a:r>
              <a:rPr lang="es-CR" sz="2000" dirty="0"/>
              <a:t>Crear el “</a:t>
            </a:r>
            <a:r>
              <a:rPr lang="es-CR" sz="2000" dirty="0" err="1"/>
              <a:t>branch</a:t>
            </a:r>
            <a:r>
              <a:rPr lang="es-CR" sz="2000" dirty="0"/>
              <a:t>” para el “</a:t>
            </a:r>
            <a:r>
              <a:rPr lang="es-CR" sz="2000" dirty="0" err="1"/>
              <a:t>feature</a:t>
            </a:r>
            <a:r>
              <a:rPr lang="es-CR" sz="2000" dirty="0"/>
              <a:t>/</a:t>
            </a:r>
            <a:r>
              <a:rPr lang="es-CR" sz="2000" dirty="0" err="1"/>
              <a:t>fix</a:t>
            </a:r>
            <a:r>
              <a:rPr lang="es-CR" sz="2000" dirty="0"/>
              <a:t>”</a:t>
            </a:r>
          </a:p>
          <a:p>
            <a:pPr lvl="1"/>
            <a:r>
              <a:rPr lang="es-CR" sz="2000" dirty="0"/>
              <a:t>Hacer los cambios</a:t>
            </a:r>
          </a:p>
          <a:p>
            <a:pPr lvl="1"/>
            <a:r>
              <a:rPr lang="es-CR" sz="2000" dirty="0"/>
              <a:t>Integrar con master (</a:t>
            </a:r>
            <a:r>
              <a:rPr lang="es-CR" sz="2000" dirty="0" err="1"/>
              <a:t>merge</a:t>
            </a:r>
            <a:r>
              <a:rPr lang="es-CR" sz="2000" dirty="0"/>
              <a:t>)</a:t>
            </a:r>
          </a:p>
          <a:p>
            <a:pPr lvl="1"/>
            <a:r>
              <a:rPr lang="es-CR" sz="2000" dirty="0"/>
              <a:t>Borrar el “</a:t>
            </a:r>
            <a:r>
              <a:rPr lang="es-CR" sz="2000" dirty="0" err="1"/>
              <a:t>branch</a:t>
            </a:r>
            <a:r>
              <a:rPr lang="es-CR" sz="2000" dirty="0"/>
              <a:t>” antiguo</a:t>
            </a:r>
          </a:p>
          <a:p>
            <a:pPr lvl="1"/>
            <a:endParaRPr lang="es-CR" sz="2000" dirty="0"/>
          </a:p>
        </p:txBody>
      </p:sp>
    </p:spTree>
    <p:extLst>
      <p:ext uri="{BB962C8B-B14F-4D97-AF65-F5344CB8AC3E}">
        <p14:creationId xmlns:p14="http://schemas.microsoft.com/office/powerpoint/2010/main" val="747848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9D2C88-D3C3-4E01-9BBF-604375C4E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GitHub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8310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2A9F-FBFC-4EC3-A7D7-7FF66A065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/>
              <a:t>Porqué GitHub?</a:t>
            </a:r>
            <a:endParaRPr lang="en-US" dirty="0"/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EDD54AE6-1100-40F6-AD04-6114924C8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/>
              <a:t>En principio GitHub es un medio de almacenamiento en la nube donde los desarrolladores de código o contenido puede trabajar en conjunto:</a:t>
            </a:r>
          </a:p>
          <a:p>
            <a:r>
              <a:rPr lang="en-US" sz="2400"/>
              <a:t>Repositorio en la nube</a:t>
            </a:r>
          </a:p>
          <a:p>
            <a:r>
              <a:rPr lang="en-US" sz="2400"/>
              <a:t>Desarrollo colaborativo</a:t>
            </a:r>
          </a:p>
          <a:p>
            <a:r>
              <a:rPr lang="en-US" sz="2400"/>
              <a:t>Manejo de Proyectos</a:t>
            </a:r>
          </a:p>
        </p:txBody>
      </p:sp>
      <p:sp>
        <p:nvSpPr>
          <p:cNvPr id="46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Graphic 6" descr="Database">
            <a:extLst>
              <a:ext uri="{FF2B5EF4-FFF2-40B4-BE49-F238E27FC236}">
                <a16:creationId xmlns:a16="http://schemas.microsoft.com/office/drawing/2014/main" id="{8880A537-1D55-17ED-95F8-415391555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08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251E6-57AD-4766-9DF4-FE993492B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Trabajando con GitHub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E3A71B28-C11A-952C-62C8-97DE40211E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075070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84203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74BB72-C4B1-4377-8274-F7CB8C5E9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Git fetch/pull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0EBF2-494E-477F-85DF-2C0BB32DC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/>
              <a:t>Fetch: Syncroniza la información del repositorio local y remoto pero no hace merge de los cambios (los branches remotos se pueden ver con git branch -a).</a:t>
            </a:r>
          </a:p>
          <a:p>
            <a:r>
              <a:rPr lang="en-US" sz="2000"/>
              <a:t>Pull: es una combinación de fetch y merge.</a:t>
            </a:r>
          </a:p>
        </p:txBody>
      </p:sp>
    </p:spTree>
    <p:extLst>
      <p:ext uri="{BB962C8B-B14F-4D97-AF65-F5344CB8AC3E}">
        <p14:creationId xmlns:p14="http://schemas.microsoft.com/office/powerpoint/2010/main" val="28554330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EC7479-2140-42AA-ACF9-0B0A9CCE4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Git push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9493-DF28-4BAE-8E5F-66A3D3401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/>
              <a:t>Actualiza los commits locales en el repositorio remoto</a:t>
            </a:r>
          </a:p>
          <a:p>
            <a:pPr lvl="1"/>
            <a:r>
              <a:rPr lang="en-US" sz="2000"/>
              <a:t>git push (para le branch actual)</a:t>
            </a:r>
          </a:p>
          <a:p>
            <a:pPr lvl="1"/>
            <a:r>
              <a:rPr lang="en-US" sz="2000"/>
              <a:t>git push –a (para todos los branches)</a:t>
            </a:r>
          </a:p>
        </p:txBody>
      </p:sp>
    </p:spTree>
    <p:extLst>
      <p:ext uri="{BB962C8B-B14F-4D97-AF65-F5344CB8AC3E}">
        <p14:creationId xmlns:p14="http://schemas.microsoft.com/office/powerpoint/2010/main" val="4105832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E31539-1E64-45AF-B89A-50E934DA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Commandos Básicos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950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BB26A-0233-4A16-AC8B-ECD1159C4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06" y="457201"/>
            <a:ext cx="4065669" cy="19335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CR" sz="4000" dirty="0"/>
              <a:t>Porqué usar control de Versiones?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18BA68-4910-46C8-841A-A7CA95BAED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4505" y="2714625"/>
            <a:ext cx="4065668" cy="3023566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s-CR" sz="1700" dirty="0"/>
              <a:t>Se puede ir atrás en el tiempo y arreglar errores!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s-CR" sz="1700" dirty="0"/>
              <a:t>Se hacer “fotografías” y se puede devolver a ellas en cualquier momento.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s-CR" sz="1700" dirty="0"/>
              <a:t>Se pueden hacer “</a:t>
            </a:r>
            <a:r>
              <a:rPr lang="es-CR" sz="1700" dirty="0" err="1"/>
              <a:t>branches</a:t>
            </a:r>
            <a:r>
              <a:rPr lang="es-CR" sz="1700" dirty="0"/>
              <a:t>”, las cuales son ramas o líneas de tiempo alternativas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s-CR" sz="1700" dirty="0"/>
              <a:t>líneas alternativas de tiempo se pueden  unir.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A8D2BA-B719-4A23-B0D8-9D76E6387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3770" y="770753"/>
            <a:ext cx="3102058" cy="50033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D4EFFC-D7A9-4721-897A-32CD166DD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9931" y="770753"/>
            <a:ext cx="3214633" cy="5003319"/>
          </a:xfrm>
          <a:prstGeom prst="rect">
            <a:avLst/>
          </a:prstGeom>
        </p:spPr>
      </p:pic>
      <p:sp>
        <p:nvSpPr>
          <p:cNvPr id="22" name="Rectangle 15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56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098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81365A-602B-4F09-8A21-55DE7CCBD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Git Init: Inicializa un Repositorio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86FC34-4B2D-4324-9AC8-1F1981032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418" y="467208"/>
            <a:ext cx="3583768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660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6F477F-A3F7-4F5E-BDD4-C6B06A142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Ignorar control de versiones en ciertos archivos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4B3CB-075D-4AFC-ACC9-BA0C84A2D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649480"/>
            <a:ext cx="3874276" cy="5546047"/>
          </a:xfrm>
        </p:spPr>
        <p:txBody>
          <a:bodyPr anchor="ctr">
            <a:normAutofit/>
          </a:bodyPr>
          <a:lstStyle/>
          <a:p>
            <a:r>
              <a:rPr lang="en-US" sz="2000" dirty="0" err="1"/>
              <a:t>Agregarlos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.</a:t>
            </a:r>
            <a:r>
              <a:rPr lang="en-US" sz="2000" dirty="0" err="1"/>
              <a:t>gitignore</a:t>
            </a:r>
            <a:r>
              <a:rPr lang="en-US" sz="2000" dirty="0"/>
              <a:t> del folder </a:t>
            </a:r>
            <a:r>
              <a:rPr lang="en-US" sz="2000" dirty="0" err="1"/>
              <a:t>raiz</a:t>
            </a:r>
            <a:r>
              <a:rPr lang="en-US" sz="2000" dirty="0"/>
              <a:t> de git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0A02DF-D454-42BD-884D-8E50C28EE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6011" y="669221"/>
            <a:ext cx="3615776" cy="549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56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E50AA-E913-4E58-A6D6-0A8D113A3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06" y="457201"/>
            <a:ext cx="4065669" cy="1933574"/>
          </a:xfrm>
        </p:spPr>
        <p:txBody>
          <a:bodyPr anchor="b">
            <a:normAutofit/>
          </a:bodyPr>
          <a:lstStyle/>
          <a:p>
            <a:r>
              <a:rPr lang="es-CR" sz="4000"/>
              <a:t>Git add: Agrega Cambios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4356C-DC39-4B25-8376-9934C2C6E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505" y="2714625"/>
            <a:ext cx="4065668" cy="3023566"/>
          </a:xfrm>
        </p:spPr>
        <p:txBody>
          <a:bodyPr>
            <a:normAutofit/>
          </a:bodyPr>
          <a:lstStyle/>
          <a:p>
            <a:r>
              <a:rPr lang="es-CR" sz="2000" dirty="0"/>
              <a:t>Los cambios que nos interesa agregar, primero se agregan al área de preparación: “</a:t>
            </a:r>
            <a:r>
              <a:rPr lang="es-CR" sz="2000"/>
              <a:t>staging</a:t>
            </a:r>
            <a:r>
              <a:rPr lang="es-CR" sz="2000" dirty="0"/>
              <a:t> </a:t>
            </a:r>
            <a:r>
              <a:rPr lang="es-CR" sz="2000"/>
              <a:t>area</a:t>
            </a:r>
            <a:r>
              <a:rPr lang="es-CR" sz="2000" dirty="0"/>
              <a:t>”.</a:t>
            </a:r>
          </a:p>
          <a:p>
            <a:r>
              <a:rPr lang="es-CR" sz="2000" dirty="0"/>
              <a:t>Estos cambios son los que vamos a querer que se vean en la “historia”</a:t>
            </a:r>
          </a:p>
          <a:p>
            <a:pPr marL="0" indent="0">
              <a:buNone/>
            </a:pPr>
            <a:endParaRPr lang="es-CR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850B41-34B4-4D17-AE80-DD58B1C9B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173" y="1275144"/>
            <a:ext cx="3215339" cy="48902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8716D3-5EBC-44EA-BC0C-3F2A08064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572" y="1275144"/>
            <a:ext cx="3215339" cy="489024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56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228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726124-6D4F-448B-926C-A648F2C89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s-CR" sz="4000">
                <a:solidFill>
                  <a:srgbClr val="FFFFFF"/>
                </a:solidFill>
              </a:rPr>
              <a:t>Git commit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77184-1500-455C-B12D-B1328E7D1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649480"/>
            <a:ext cx="3025303" cy="5546047"/>
          </a:xfrm>
        </p:spPr>
        <p:txBody>
          <a:bodyPr anchor="ctr">
            <a:normAutofit/>
          </a:bodyPr>
          <a:lstStyle/>
          <a:p>
            <a:r>
              <a:rPr lang="es-CR" sz="2000"/>
              <a:t>El commando “commit” ingresa o escribe los cambios del area de preparación a la  historia del Proyecto en el branch que estamos de manera local.</a:t>
            </a:r>
          </a:p>
          <a:p>
            <a:r>
              <a:rPr lang="es-CR" sz="2000"/>
              <a:t>Se recomienda hacer commits “atomicos” es decir frecuentes y con cambios muy specificos.</a:t>
            </a:r>
          </a:p>
          <a:p>
            <a:r>
              <a:rPr lang="es-CR" sz="2000"/>
              <a:t>El message de commit ayuda an entender que se estaba haciendo</a:t>
            </a:r>
          </a:p>
          <a:p>
            <a:endParaRPr lang="es-CR" sz="2000"/>
          </a:p>
          <a:p>
            <a:pPr marL="0" indent="0">
              <a:buNone/>
            </a:pPr>
            <a:endParaRPr lang="es-CR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6C44C0-239B-48A1-BA27-E994A58F4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9502" y="824271"/>
            <a:ext cx="3615776" cy="522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69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12AF9F-AD8B-4AB9-8282-2639F5303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Git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C5ABB-834E-4360-B720-09468D8E9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649480"/>
            <a:ext cx="3025303" cy="5546047"/>
          </a:xfrm>
        </p:spPr>
        <p:txBody>
          <a:bodyPr anchor="ctr">
            <a:normAutofit/>
          </a:bodyPr>
          <a:lstStyle/>
          <a:p>
            <a:r>
              <a:rPr lang="en-US" sz="2000" dirty="0" err="1"/>
              <a:t>Obtiene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estatus</a:t>
            </a:r>
            <a:r>
              <a:rPr lang="en-US" sz="2000" dirty="0"/>
              <a:t> de </a:t>
            </a:r>
            <a:r>
              <a:rPr lang="en-US" sz="2000" dirty="0" err="1"/>
              <a:t>los</a:t>
            </a:r>
            <a:r>
              <a:rPr lang="en-US" sz="2000" dirty="0"/>
              <a:t> </a:t>
            </a:r>
            <a:r>
              <a:rPr lang="en-US" sz="2000" dirty="0" err="1"/>
              <a:t>cambios</a:t>
            </a:r>
            <a:r>
              <a:rPr lang="en-US" sz="2000" dirty="0"/>
              <a:t> que se </a:t>
            </a:r>
            <a:r>
              <a:rPr lang="en-US" sz="2000" dirty="0" err="1"/>
              <a:t>han</a:t>
            </a:r>
            <a:r>
              <a:rPr lang="en-US" sz="2000" dirty="0"/>
              <a:t> dado, </a:t>
            </a:r>
            <a:r>
              <a:rPr lang="en-US" sz="2000" dirty="0" err="1"/>
              <a:t>pero</a:t>
            </a:r>
            <a:r>
              <a:rPr lang="en-US" sz="2000" dirty="0"/>
              <a:t> no </a:t>
            </a:r>
            <a:r>
              <a:rPr lang="en-US" sz="2000" dirty="0" err="1"/>
              <a:t>los</a:t>
            </a:r>
            <a:r>
              <a:rPr lang="en-US" sz="2000" dirty="0"/>
              <a:t> que se les </a:t>
            </a:r>
            <a:r>
              <a:rPr lang="en-US" sz="2000" dirty="0" err="1"/>
              <a:t>hizo</a:t>
            </a:r>
            <a:r>
              <a:rPr lang="en-US" sz="2000" dirty="0"/>
              <a:t> commit (</a:t>
            </a:r>
            <a:r>
              <a:rPr lang="en-US" sz="2000" dirty="0" err="1"/>
              <a:t>estos</a:t>
            </a:r>
            <a:r>
              <a:rPr lang="en-US" sz="2000" dirty="0"/>
              <a:t> se </a:t>
            </a:r>
            <a:r>
              <a:rPr lang="en-US" sz="2000" dirty="0" err="1"/>
              <a:t>ven</a:t>
            </a:r>
            <a:r>
              <a:rPr lang="en-US" sz="2000" dirty="0"/>
              <a:t> con git log --raw):</a:t>
            </a:r>
          </a:p>
          <a:p>
            <a:pPr lvl="1"/>
            <a:r>
              <a:rPr lang="en-US" sz="2000" dirty="0" err="1"/>
              <a:t>Cambios</a:t>
            </a:r>
            <a:r>
              <a:rPr lang="en-US" sz="2000" dirty="0"/>
              <a:t> que </a:t>
            </a:r>
            <a:r>
              <a:rPr lang="en-US" sz="2000" dirty="0" err="1"/>
              <a:t>estan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la zona de </a:t>
            </a:r>
            <a:r>
              <a:rPr lang="en-US" sz="2000" dirty="0" err="1"/>
              <a:t>preparación</a:t>
            </a:r>
            <a:r>
              <a:rPr lang="en-US" sz="2000" dirty="0"/>
              <a:t> (Stagging).</a:t>
            </a:r>
          </a:p>
          <a:p>
            <a:pPr lvl="1"/>
            <a:r>
              <a:rPr lang="en-US" sz="2000" dirty="0"/>
              <a:t>Y </a:t>
            </a:r>
            <a:r>
              <a:rPr lang="en-US" sz="2000" dirty="0" err="1"/>
              <a:t>También</a:t>
            </a:r>
            <a:r>
              <a:rPr lang="en-US" sz="2000" dirty="0"/>
              <a:t> </a:t>
            </a:r>
            <a:r>
              <a:rPr lang="en-US" sz="2000" dirty="0" err="1"/>
              <a:t>cambios</a:t>
            </a:r>
            <a:r>
              <a:rPr lang="en-US" sz="2000" dirty="0"/>
              <a:t> que NO </a:t>
            </a:r>
            <a:r>
              <a:rPr lang="en-US" sz="2000" dirty="0" err="1"/>
              <a:t>estan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stagging.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AF5238-0040-49CD-B1F7-DF735A14A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9502" y="786019"/>
            <a:ext cx="3615776" cy="529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743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3017</TotalTime>
  <Words>805</Words>
  <Application>Microsoft Office PowerPoint</Application>
  <PresentationFormat>Widescreen</PresentationFormat>
  <Paragraphs>94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Git desde Zero</vt:lpstr>
      <vt:lpstr>Qué es Git?</vt:lpstr>
      <vt:lpstr>Commandos Básicos</vt:lpstr>
      <vt:lpstr>Porqué usar control de Versiones?</vt:lpstr>
      <vt:lpstr>Git Init: Inicializa un Repositorio</vt:lpstr>
      <vt:lpstr>Ignorar control de versiones en ciertos archivos</vt:lpstr>
      <vt:lpstr>Git add: Agrega Cambios</vt:lpstr>
      <vt:lpstr>Git commit</vt:lpstr>
      <vt:lpstr>Git Status</vt:lpstr>
      <vt:lpstr>Branches: “Lineas alternativas de tiempo”</vt:lpstr>
      <vt:lpstr>Git branch</vt:lpstr>
      <vt:lpstr>Head: Una introduccion</vt:lpstr>
      <vt:lpstr>Git switch/checkout</vt:lpstr>
      <vt:lpstr>Git Checkout, más que solo cambiar de branch</vt:lpstr>
      <vt:lpstr>Detached Head: Una breve explicación</vt:lpstr>
      <vt:lpstr>git restore</vt:lpstr>
      <vt:lpstr>Changing History</vt:lpstr>
      <vt:lpstr>Git Merge</vt:lpstr>
      <vt:lpstr>Conflictos</vt:lpstr>
      <vt:lpstr>Git revert</vt:lpstr>
      <vt:lpstr>Git rebase</vt:lpstr>
      <vt:lpstr>Git flow</vt:lpstr>
      <vt:lpstr>Git Flow</vt:lpstr>
      <vt:lpstr>GitHub</vt:lpstr>
      <vt:lpstr>Porqué GitHub?</vt:lpstr>
      <vt:lpstr>Trabajando con GitHub</vt:lpstr>
      <vt:lpstr>Git fetch/pull</vt:lpstr>
      <vt:lpstr>Git push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desde Zero</dc:title>
  <dc:creator>Marin Benavides, Richard F</dc:creator>
  <cp:lastModifiedBy>Marin Benavides, Richard F</cp:lastModifiedBy>
  <cp:revision>1</cp:revision>
  <dcterms:created xsi:type="dcterms:W3CDTF">2022-08-22T04:08:54Z</dcterms:created>
  <dcterms:modified xsi:type="dcterms:W3CDTF">2022-08-24T06:25:55Z</dcterms:modified>
</cp:coreProperties>
</file>